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59" r:id="rId3"/>
    <p:sldId id="256" r:id="rId4"/>
    <p:sldId id="282" r:id="rId5"/>
    <p:sldId id="283" r:id="rId6"/>
    <p:sldId id="284" r:id="rId7"/>
    <p:sldId id="286" r:id="rId8"/>
    <p:sldId id="287" r:id="rId9"/>
    <p:sldId id="288" r:id="rId10"/>
    <p:sldId id="257" r:id="rId11"/>
    <p:sldId id="315" r:id="rId12"/>
    <p:sldId id="316" r:id="rId13"/>
    <p:sldId id="290" r:id="rId14"/>
    <p:sldId id="293" r:id="rId15"/>
    <p:sldId id="294" r:id="rId16"/>
    <p:sldId id="295" r:id="rId17"/>
    <p:sldId id="296" r:id="rId18"/>
    <p:sldId id="289" r:id="rId19"/>
    <p:sldId id="297" r:id="rId20"/>
    <p:sldId id="291" r:id="rId21"/>
    <p:sldId id="260" r:id="rId22"/>
    <p:sldId id="298" r:id="rId23"/>
    <p:sldId id="261" r:id="rId24"/>
    <p:sldId id="262" r:id="rId25"/>
    <p:sldId id="263" r:id="rId26"/>
    <p:sldId id="264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973AC1-92D8-E34D-A29D-4E9A301F45CD}" v="25" dt="2025-04-19T23:40:54.7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0"/>
    <p:restoredTop sz="94678"/>
  </p:normalViewPr>
  <p:slideViewPr>
    <p:cSldViewPr snapToGrid="0">
      <p:cViewPr>
        <p:scale>
          <a:sx n="133" d="100"/>
          <a:sy n="133" d="100"/>
        </p:scale>
        <p:origin x="76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tecino, Diego" userId="a795c42d-832a-4dce-b1d8-09bac981a9d2" providerId="ADAL" clId="{44973AC1-92D8-E34D-A29D-4E9A301F45CD}"/>
    <pc:docChg chg="undo redo custSel addSld delSld modSld">
      <pc:chgData name="Montecino, Diego" userId="a795c42d-832a-4dce-b1d8-09bac981a9d2" providerId="ADAL" clId="{44973AC1-92D8-E34D-A29D-4E9A301F45CD}" dt="2025-04-20T00:01:39.807" v="175" actId="1582"/>
      <pc:docMkLst>
        <pc:docMk/>
      </pc:docMkLst>
      <pc:sldChg chg="modSp mod">
        <pc:chgData name="Montecino, Diego" userId="a795c42d-832a-4dce-b1d8-09bac981a9d2" providerId="ADAL" clId="{44973AC1-92D8-E34D-A29D-4E9A301F45CD}" dt="2025-04-19T23:17:44.218" v="107" actId="14100"/>
        <pc:sldMkLst>
          <pc:docMk/>
          <pc:sldMk cId="14415141" sldId="257"/>
        </pc:sldMkLst>
        <pc:spChg chg="mod">
          <ac:chgData name="Montecino, Diego" userId="a795c42d-832a-4dce-b1d8-09bac981a9d2" providerId="ADAL" clId="{44973AC1-92D8-E34D-A29D-4E9A301F45CD}" dt="2025-04-19T23:17:44.218" v="107" actId="14100"/>
          <ac:spMkLst>
            <pc:docMk/>
            <pc:sldMk cId="14415141" sldId="257"/>
            <ac:spMk id="9" creationId="{0DBF60C0-341A-3526-19B2-F29163CC3730}"/>
          </ac:spMkLst>
        </pc:spChg>
        <pc:picChg chg="mod">
          <ac:chgData name="Montecino, Diego" userId="a795c42d-832a-4dce-b1d8-09bac981a9d2" providerId="ADAL" clId="{44973AC1-92D8-E34D-A29D-4E9A301F45CD}" dt="2025-04-19T23:17:37.108" v="106" actId="14826"/>
          <ac:picMkLst>
            <pc:docMk/>
            <pc:sldMk cId="14415141" sldId="257"/>
            <ac:picMk id="7" creationId="{F88E861B-0869-D308-BFA5-F42DC5BD905B}"/>
          </ac:picMkLst>
        </pc:picChg>
      </pc:sldChg>
      <pc:sldChg chg="addSp delSp modSp mod">
        <pc:chgData name="Montecino, Diego" userId="a795c42d-832a-4dce-b1d8-09bac981a9d2" providerId="ADAL" clId="{44973AC1-92D8-E34D-A29D-4E9A301F45CD}" dt="2025-04-18T00:02:08.817" v="16" actId="208"/>
        <pc:sldMkLst>
          <pc:docMk/>
          <pc:sldMk cId="2429578948" sldId="260"/>
        </pc:sldMkLst>
        <pc:spChg chg="add mod">
          <ac:chgData name="Montecino, Diego" userId="a795c42d-832a-4dce-b1d8-09bac981a9d2" providerId="ADAL" clId="{44973AC1-92D8-E34D-A29D-4E9A301F45CD}" dt="2025-04-18T00:02:08.817" v="16" actId="208"/>
          <ac:spMkLst>
            <pc:docMk/>
            <pc:sldMk cId="2429578948" sldId="260"/>
            <ac:spMk id="4" creationId="{47489207-1D35-787C-99B8-7AAD1223146B}"/>
          </ac:spMkLst>
        </pc:spChg>
        <pc:picChg chg="add mod">
          <ac:chgData name="Montecino, Diego" userId="a795c42d-832a-4dce-b1d8-09bac981a9d2" providerId="ADAL" clId="{44973AC1-92D8-E34D-A29D-4E9A301F45CD}" dt="2025-04-18T00:01:43.295" v="11" actId="1582"/>
          <ac:picMkLst>
            <pc:docMk/>
            <pc:sldMk cId="2429578948" sldId="260"/>
            <ac:picMk id="3" creationId="{26DDD373-AA59-059E-B9D2-7C4F596FD87F}"/>
          </ac:picMkLst>
        </pc:picChg>
      </pc:sldChg>
      <pc:sldChg chg="modSp mod">
        <pc:chgData name="Montecino, Diego" userId="a795c42d-832a-4dce-b1d8-09bac981a9d2" providerId="ADAL" clId="{44973AC1-92D8-E34D-A29D-4E9A301F45CD}" dt="2025-04-19T23:49:54.279" v="149" actId="1582"/>
        <pc:sldMkLst>
          <pc:docMk/>
          <pc:sldMk cId="3052308563" sldId="264"/>
        </pc:sldMkLst>
        <pc:picChg chg="mod">
          <ac:chgData name="Montecino, Diego" userId="a795c42d-832a-4dce-b1d8-09bac981a9d2" providerId="ADAL" clId="{44973AC1-92D8-E34D-A29D-4E9A301F45CD}" dt="2025-04-19T23:49:54.279" v="149" actId="1582"/>
          <ac:picMkLst>
            <pc:docMk/>
            <pc:sldMk cId="3052308563" sldId="264"/>
            <ac:picMk id="3" creationId="{4584AA0C-43AB-B11D-8CE7-E164CF81436C}"/>
          </ac:picMkLst>
        </pc:picChg>
      </pc:sldChg>
      <pc:sldChg chg="modSp del mod">
        <pc:chgData name="Montecino, Diego" userId="a795c42d-832a-4dce-b1d8-09bac981a9d2" providerId="ADAL" clId="{44973AC1-92D8-E34D-A29D-4E9A301F45CD}" dt="2025-04-19T23:56:07.675" v="164" actId="2696"/>
        <pc:sldMkLst>
          <pc:docMk/>
          <pc:sldMk cId="3498643952" sldId="266"/>
        </pc:sldMkLst>
        <pc:picChg chg="mod">
          <ac:chgData name="Montecino, Diego" userId="a795c42d-832a-4dce-b1d8-09bac981a9d2" providerId="ADAL" clId="{44973AC1-92D8-E34D-A29D-4E9A301F45CD}" dt="2025-04-19T23:50:05.570" v="150" actId="1582"/>
          <ac:picMkLst>
            <pc:docMk/>
            <pc:sldMk cId="3498643952" sldId="266"/>
            <ac:picMk id="4" creationId="{31CE5C59-DF62-F5B6-7B7E-1E561B8AC901}"/>
          </ac:picMkLst>
        </pc:picChg>
      </pc:sldChg>
      <pc:sldChg chg="modSp del mod">
        <pc:chgData name="Montecino, Diego" userId="a795c42d-832a-4dce-b1d8-09bac981a9d2" providerId="ADAL" clId="{44973AC1-92D8-E34D-A29D-4E9A301F45CD}" dt="2025-04-19T23:56:07.687" v="166" actId="2696"/>
        <pc:sldMkLst>
          <pc:docMk/>
          <pc:sldMk cId="1551436721" sldId="270"/>
        </pc:sldMkLst>
        <pc:picChg chg="mod">
          <ac:chgData name="Montecino, Diego" userId="a795c42d-832a-4dce-b1d8-09bac981a9d2" providerId="ADAL" clId="{44973AC1-92D8-E34D-A29D-4E9A301F45CD}" dt="2025-04-19T23:50:44.263" v="152" actId="1582"/>
          <ac:picMkLst>
            <pc:docMk/>
            <pc:sldMk cId="1551436721" sldId="270"/>
            <ac:picMk id="4" creationId="{783345EC-6717-08BE-ADA3-BB7A6F1DCE44}"/>
          </ac:picMkLst>
        </pc:picChg>
      </pc:sldChg>
      <pc:sldChg chg="modSp del mod">
        <pc:chgData name="Montecino, Diego" userId="a795c42d-832a-4dce-b1d8-09bac981a9d2" providerId="ADAL" clId="{44973AC1-92D8-E34D-A29D-4E9A301F45CD}" dt="2025-04-19T23:56:07.693" v="167" actId="2696"/>
        <pc:sldMkLst>
          <pc:docMk/>
          <pc:sldMk cId="308067067" sldId="271"/>
        </pc:sldMkLst>
        <pc:spChg chg="mod">
          <ac:chgData name="Montecino, Diego" userId="a795c42d-832a-4dce-b1d8-09bac981a9d2" providerId="ADAL" clId="{44973AC1-92D8-E34D-A29D-4E9A301F45CD}" dt="2025-04-19T23:52:43.666" v="163" actId="1582"/>
          <ac:spMkLst>
            <pc:docMk/>
            <pc:sldMk cId="308067067" sldId="271"/>
            <ac:spMk id="6" creationId="{D21EDB2D-6BCA-4AC5-784B-547134BA05B2}"/>
          </ac:spMkLst>
        </pc:spChg>
        <pc:picChg chg="mod">
          <ac:chgData name="Montecino, Diego" userId="a795c42d-832a-4dce-b1d8-09bac981a9d2" providerId="ADAL" clId="{44973AC1-92D8-E34D-A29D-4E9A301F45CD}" dt="2025-04-19T23:52:16.156" v="160" actId="1582"/>
          <ac:picMkLst>
            <pc:docMk/>
            <pc:sldMk cId="308067067" sldId="271"/>
            <ac:picMk id="5" creationId="{BB6C6A71-2493-7A90-0EA0-6198286F6011}"/>
          </ac:picMkLst>
        </pc:picChg>
      </pc:sldChg>
      <pc:sldChg chg="modSp mod">
        <pc:chgData name="Montecino, Diego" userId="a795c42d-832a-4dce-b1d8-09bac981a9d2" providerId="ADAL" clId="{44973AC1-92D8-E34D-A29D-4E9A301F45CD}" dt="2025-04-19T22:55:56.612" v="89" actId="1582"/>
        <pc:sldMkLst>
          <pc:docMk/>
          <pc:sldMk cId="2421293266" sldId="272"/>
        </pc:sldMkLst>
        <pc:spChg chg="mod">
          <ac:chgData name="Montecino, Diego" userId="a795c42d-832a-4dce-b1d8-09bac981a9d2" providerId="ADAL" clId="{44973AC1-92D8-E34D-A29D-4E9A301F45CD}" dt="2025-04-19T22:55:48.729" v="87" actId="208"/>
          <ac:spMkLst>
            <pc:docMk/>
            <pc:sldMk cId="2421293266" sldId="272"/>
            <ac:spMk id="6" creationId="{52930351-E102-EC6D-1C29-20108BC3A53A}"/>
          </ac:spMkLst>
        </pc:spChg>
        <pc:spChg chg="mod">
          <ac:chgData name="Montecino, Diego" userId="a795c42d-832a-4dce-b1d8-09bac981a9d2" providerId="ADAL" clId="{44973AC1-92D8-E34D-A29D-4E9A301F45CD}" dt="2025-04-19T22:55:48.729" v="87" actId="208"/>
          <ac:spMkLst>
            <pc:docMk/>
            <pc:sldMk cId="2421293266" sldId="272"/>
            <ac:spMk id="7" creationId="{26962B87-C8BE-82E7-F454-B06A453BAC45}"/>
          </ac:spMkLst>
        </pc:spChg>
        <pc:spChg chg="mod">
          <ac:chgData name="Montecino, Diego" userId="a795c42d-832a-4dce-b1d8-09bac981a9d2" providerId="ADAL" clId="{44973AC1-92D8-E34D-A29D-4E9A301F45CD}" dt="2025-04-19T22:55:48.729" v="87" actId="208"/>
          <ac:spMkLst>
            <pc:docMk/>
            <pc:sldMk cId="2421293266" sldId="272"/>
            <ac:spMk id="8" creationId="{D6000822-0768-DD25-C566-8F06ECF07F93}"/>
          </ac:spMkLst>
        </pc:spChg>
        <pc:spChg chg="mod">
          <ac:chgData name="Montecino, Diego" userId="a795c42d-832a-4dce-b1d8-09bac981a9d2" providerId="ADAL" clId="{44973AC1-92D8-E34D-A29D-4E9A301F45CD}" dt="2025-04-19T22:55:48.729" v="87" actId="208"/>
          <ac:spMkLst>
            <pc:docMk/>
            <pc:sldMk cId="2421293266" sldId="272"/>
            <ac:spMk id="9" creationId="{8D9AE84E-A6BA-B130-E87D-AC72421315BE}"/>
          </ac:spMkLst>
        </pc:spChg>
        <pc:picChg chg="mod">
          <ac:chgData name="Montecino, Diego" userId="a795c42d-832a-4dce-b1d8-09bac981a9d2" providerId="ADAL" clId="{44973AC1-92D8-E34D-A29D-4E9A301F45CD}" dt="2025-04-19T22:55:56.612" v="89" actId="1582"/>
          <ac:picMkLst>
            <pc:docMk/>
            <pc:sldMk cId="2421293266" sldId="272"/>
            <ac:picMk id="5" creationId="{6436EE5D-A054-C115-7065-7559E3F3F01C}"/>
          </ac:picMkLst>
        </pc:picChg>
      </pc:sldChg>
      <pc:sldChg chg="modSp del mod">
        <pc:chgData name="Montecino, Diego" userId="a795c42d-832a-4dce-b1d8-09bac981a9d2" providerId="ADAL" clId="{44973AC1-92D8-E34D-A29D-4E9A301F45CD}" dt="2025-04-19T23:56:07.698" v="168" actId="2696"/>
        <pc:sldMkLst>
          <pc:docMk/>
          <pc:sldMk cId="1941196209" sldId="273"/>
        </pc:sldMkLst>
        <pc:picChg chg="mod">
          <ac:chgData name="Montecino, Diego" userId="a795c42d-832a-4dce-b1d8-09bac981a9d2" providerId="ADAL" clId="{44973AC1-92D8-E34D-A29D-4E9A301F45CD}" dt="2025-04-19T23:52:06.519" v="159" actId="1582"/>
          <ac:picMkLst>
            <pc:docMk/>
            <pc:sldMk cId="1941196209" sldId="273"/>
            <ac:picMk id="5" creationId="{3ED01DF6-A3BF-66B2-3588-FFBFC844ECC8}"/>
          </ac:picMkLst>
        </pc:picChg>
      </pc:sldChg>
      <pc:sldChg chg="modSp del mod">
        <pc:chgData name="Montecino, Diego" userId="a795c42d-832a-4dce-b1d8-09bac981a9d2" providerId="ADAL" clId="{44973AC1-92D8-E34D-A29D-4E9A301F45CD}" dt="2025-04-19T23:56:07.703" v="169" actId="2696"/>
        <pc:sldMkLst>
          <pc:docMk/>
          <pc:sldMk cId="3942867306" sldId="275"/>
        </pc:sldMkLst>
        <pc:spChg chg="mod">
          <ac:chgData name="Montecino, Diego" userId="a795c42d-832a-4dce-b1d8-09bac981a9d2" providerId="ADAL" clId="{44973AC1-92D8-E34D-A29D-4E9A301F45CD}" dt="2025-04-19T23:51:52.836" v="158" actId="1582"/>
          <ac:spMkLst>
            <pc:docMk/>
            <pc:sldMk cId="3942867306" sldId="275"/>
            <ac:spMk id="6" creationId="{1589A04A-515C-5BD7-812F-9FCFF4137BF5}"/>
          </ac:spMkLst>
        </pc:spChg>
        <pc:picChg chg="mod">
          <ac:chgData name="Montecino, Diego" userId="a795c42d-832a-4dce-b1d8-09bac981a9d2" providerId="ADAL" clId="{44973AC1-92D8-E34D-A29D-4E9A301F45CD}" dt="2025-04-19T23:51:52.836" v="158" actId="1582"/>
          <ac:picMkLst>
            <pc:docMk/>
            <pc:sldMk cId="3942867306" sldId="275"/>
            <ac:picMk id="5" creationId="{2F575C1C-60FD-C11D-1945-4083B4683CF5}"/>
          </ac:picMkLst>
        </pc:picChg>
      </pc:sldChg>
      <pc:sldChg chg="modSp del mod">
        <pc:chgData name="Montecino, Diego" userId="a795c42d-832a-4dce-b1d8-09bac981a9d2" providerId="ADAL" clId="{44973AC1-92D8-E34D-A29D-4E9A301F45CD}" dt="2025-04-19T23:56:07.708" v="170" actId="2696"/>
        <pc:sldMkLst>
          <pc:docMk/>
          <pc:sldMk cId="2068830552" sldId="276"/>
        </pc:sldMkLst>
        <pc:picChg chg="mod">
          <ac:chgData name="Montecino, Diego" userId="a795c42d-832a-4dce-b1d8-09bac981a9d2" providerId="ADAL" clId="{44973AC1-92D8-E34D-A29D-4E9A301F45CD}" dt="2025-04-19T23:51:38.093" v="157" actId="1582"/>
          <ac:picMkLst>
            <pc:docMk/>
            <pc:sldMk cId="2068830552" sldId="276"/>
            <ac:picMk id="7" creationId="{56E4EACE-8599-1296-4C70-BB27DBA54FF8}"/>
          </ac:picMkLst>
        </pc:picChg>
      </pc:sldChg>
      <pc:sldChg chg="modSp del mod">
        <pc:chgData name="Montecino, Diego" userId="a795c42d-832a-4dce-b1d8-09bac981a9d2" providerId="ADAL" clId="{44973AC1-92D8-E34D-A29D-4E9A301F45CD}" dt="2025-04-19T23:56:10.956" v="171" actId="2696"/>
        <pc:sldMkLst>
          <pc:docMk/>
          <pc:sldMk cId="807555308" sldId="277"/>
        </pc:sldMkLst>
        <pc:picChg chg="mod">
          <ac:chgData name="Montecino, Diego" userId="a795c42d-832a-4dce-b1d8-09bac981a9d2" providerId="ADAL" clId="{44973AC1-92D8-E34D-A29D-4E9A301F45CD}" dt="2025-04-19T23:51:31.846" v="156" actId="1582"/>
          <ac:picMkLst>
            <pc:docMk/>
            <pc:sldMk cId="807555308" sldId="277"/>
            <ac:picMk id="3" creationId="{0284F533-34F9-D65F-9847-5B545FA5F27B}"/>
          </ac:picMkLst>
        </pc:picChg>
      </pc:sldChg>
      <pc:sldChg chg="modSp del mod">
        <pc:chgData name="Montecino, Diego" userId="a795c42d-832a-4dce-b1d8-09bac981a9d2" providerId="ADAL" clId="{44973AC1-92D8-E34D-A29D-4E9A301F45CD}" dt="2025-04-19T23:56:10.969" v="173" actId="2696"/>
        <pc:sldMkLst>
          <pc:docMk/>
          <pc:sldMk cId="921522246" sldId="279"/>
        </pc:sldMkLst>
        <pc:picChg chg="mod">
          <ac:chgData name="Montecino, Diego" userId="a795c42d-832a-4dce-b1d8-09bac981a9d2" providerId="ADAL" clId="{44973AC1-92D8-E34D-A29D-4E9A301F45CD}" dt="2025-04-19T23:51:11.705" v="154" actId="1582"/>
          <ac:picMkLst>
            <pc:docMk/>
            <pc:sldMk cId="921522246" sldId="279"/>
            <ac:picMk id="7" creationId="{29E3D124-BBFB-041B-44E6-695770F4778E}"/>
          </ac:picMkLst>
        </pc:picChg>
      </pc:sldChg>
      <pc:sldChg chg="modSp del mod">
        <pc:chgData name="Montecino, Diego" userId="a795c42d-832a-4dce-b1d8-09bac981a9d2" providerId="ADAL" clId="{44973AC1-92D8-E34D-A29D-4E9A301F45CD}" dt="2025-04-19T23:56:10.963" v="172" actId="2696"/>
        <pc:sldMkLst>
          <pc:docMk/>
          <pc:sldMk cId="396566464" sldId="280"/>
        </pc:sldMkLst>
        <pc:spChg chg="mod">
          <ac:chgData name="Montecino, Diego" userId="a795c42d-832a-4dce-b1d8-09bac981a9d2" providerId="ADAL" clId="{44973AC1-92D8-E34D-A29D-4E9A301F45CD}" dt="2025-04-19T23:51:19.275" v="155" actId="1582"/>
          <ac:spMkLst>
            <pc:docMk/>
            <pc:sldMk cId="396566464" sldId="280"/>
            <ac:spMk id="2" creationId="{FEB3EAD5-CFC7-1B9D-3D57-CD2B10342272}"/>
          </ac:spMkLst>
        </pc:spChg>
        <pc:picChg chg="mod">
          <ac:chgData name="Montecino, Diego" userId="a795c42d-832a-4dce-b1d8-09bac981a9d2" providerId="ADAL" clId="{44973AC1-92D8-E34D-A29D-4E9A301F45CD}" dt="2025-04-19T23:51:19.275" v="155" actId="1582"/>
          <ac:picMkLst>
            <pc:docMk/>
            <pc:sldMk cId="396566464" sldId="280"/>
            <ac:picMk id="3" creationId="{C04BAEC0-3E67-9E12-9CF1-DA1C32FADDBC}"/>
          </ac:picMkLst>
        </pc:picChg>
      </pc:sldChg>
      <pc:sldChg chg="modSp del mod">
        <pc:chgData name="Montecino, Diego" userId="a795c42d-832a-4dce-b1d8-09bac981a9d2" providerId="ADAL" clId="{44973AC1-92D8-E34D-A29D-4E9A301F45CD}" dt="2025-04-19T23:56:10.976" v="174" actId="2696"/>
        <pc:sldMkLst>
          <pc:docMk/>
          <pc:sldMk cId="3009235723" sldId="281"/>
        </pc:sldMkLst>
        <pc:spChg chg="mod">
          <ac:chgData name="Montecino, Diego" userId="a795c42d-832a-4dce-b1d8-09bac981a9d2" providerId="ADAL" clId="{44973AC1-92D8-E34D-A29D-4E9A301F45CD}" dt="2025-04-19T23:51:04.770" v="153" actId="1582"/>
          <ac:spMkLst>
            <pc:docMk/>
            <pc:sldMk cId="3009235723" sldId="281"/>
            <ac:spMk id="2" creationId="{7D937FFA-64F3-A135-6115-4E5166E37C7B}"/>
          </ac:spMkLst>
        </pc:spChg>
        <pc:picChg chg="mod">
          <ac:chgData name="Montecino, Diego" userId="a795c42d-832a-4dce-b1d8-09bac981a9d2" providerId="ADAL" clId="{44973AC1-92D8-E34D-A29D-4E9A301F45CD}" dt="2025-04-19T23:51:04.770" v="153" actId="1582"/>
          <ac:picMkLst>
            <pc:docMk/>
            <pc:sldMk cId="3009235723" sldId="281"/>
            <ac:picMk id="3" creationId="{107D88F7-F993-E1E4-17FE-738997560A99}"/>
          </ac:picMkLst>
        </pc:picChg>
      </pc:sldChg>
      <pc:sldChg chg="modSp mod">
        <pc:chgData name="Montecino, Diego" userId="a795c42d-832a-4dce-b1d8-09bac981a9d2" providerId="ADAL" clId="{44973AC1-92D8-E34D-A29D-4E9A301F45CD}" dt="2025-04-19T22:59:23.790" v="90" actId="208"/>
        <pc:sldMkLst>
          <pc:docMk/>
          <pc:sldMk cId="2136754190" sldId="282"/>
        </pc:sldMkLst>
        <pc:picChg chg="mod">
          <ac:chgData name="Montecino, Diego" userId="a795c42d-832a-4dce-b1d8-09bac981a9d2" providerId="ADAL" clId="{44973AC1-92D8-E34D-A29D-4E9A301F45CD}" dt="2025-04-19T22:59:23.790" v="90" actId="208"/>
          <ac:picMkLst>
            <pc:docMk/>
            <pc:sldMk cId="2136754190" sldId="282"/>
            <ac:picMk id="7" creationId="{A1F72CEA-24BE-B40D-44F6-DEE2AF362B64}"/>
          </ac:picMkLst>
        </pc:picChg>
      </pc:sldChg>
      <pc:sldChg chg="addSp modSp mod">
        <pc:chgData name="Montecino, Diego" userId="a795c42d-832a-4dce-b1d8-09bac981a9d2" providerId="ADAL" clId="{44973AC1-92D8-E34D-A29D-4E9A301F45CD}" dt="2025-04-19T23:01:05.717" v="93" actId="571"/>
        <pc:sldMkLst>
          <pc:docMk/>
          <pc:sldMk cId="1516946447" sldId="283"/>
        </pc:sldMkLst>
        <pc:spChg chg="add mod">
          <ac:chgData name="Montecino, Diego" userId="a795c42d-832a-4dce-b1d8-09bac981a9d2" providerId="ADAL" clId="{44973AC1-92D8-E34D-A29D-4E9A301F45CD}" dt="2025-04-19T23:01:05.717" v="93" actId="571"/>
          <ac:spMkLst>
            <pc:docMk/>
            <pc:sldMk cId="1516946447" sldId="283"/>
            <ac:spMk id="3" creationId="{94C571F1-32DE-E406-5C4D-D71FA714DF04}"/>
          </ac:spMkLst>
        </pc:spChg>
        <pc:picChg chg="add mod">
          <ac:chgData name="Montecino, Diego" userId="a795c42d-832a-4dce-b1d8-09bac981a9d2" providerId="ADAL" clId="{44973AC1-92D8-E34D-A29D-4E9A301F45CD}" dt="2025-04-19T23:01:05.717" v="93" actId="571"/>
          <ac:picMkLst>
            <pc:docMk/>
            <pc:sldMk cId="1516946447" sldId="283"/>
            <ac:picMk id="2" creationId="{C6C46DDA-9C93-BA12-846A-06AD4F972492}"/>
          </ac:picMkLst>
        </pc:picChg>
        <pc:picChg chg="mod">
          <ac:chgData name="Montecino, Diego" userId="a795c42d-832a-4dce-b1d8-09bac981a9d2" providerId="ADAL" clId="{44973AC1-92D8-E34D-A29D-4E9A301F45CD}" dt="2025-04-19T23:01:00.760" v="91" actId="1582"/>
          <ac:picMkLst>
            <pc:docMk/>
            <pc:sldMk cId="1516946447" sldId="283"/>
            <ac:picMk id="7" creationId="{94AC6455-E8DB-7C7B-323C-BA14B97ABB85}"/>
          </ac:picMkLst>
        </pc:picChg>
      </pc:sldChg>
      <pc:sldChg chg="modSp mod">
        <pc:chgData name="Montecino, Diego" userId="a795c42d-832a-4dce-b1d8-09bac981a9d2" providerId="ADAL" clId="{44973AC1-92D8-E34D-A29D-4E9A301F45CD}" dt="2025-04-19T23:02:40.125" v="94" actId="1582"/>
        <pc:sldMkLst>
          <pc:docMk/>
          <pc:sldMk cId="1740950301" sldId="284"/>
        </pc:sldMkLst>
        <pc:picChg chg="mod">
          <ac:chgData name="Montecino, Diego" userId="a795c42d-832a-4dce-b1d8-09bac981a9d2" providerId="ADAL" clId="{44973AC1-92D8-E34D-A29D-4E9A301F45CD}" dt="2025-04-19T23:02:40.125" v="94" actId="1582"/>
          <ac:picMkLst>
            <pc:docMk/>
            <pc:sldMk cId="1740950301" sldId="284"/>
            <ac:picMk id="7" creationId="{DE18BEBF-0B83-8E63-B9C8-080F48044AC8}"/>
          </ac:picMkLst>
        </pc:picChg>
      </pc:sldChg>
      <pc:sldChg chg="modSp mod">
        <pc:chgData name="Montecino, Diego" userId="a795c42d-832a-4dce-b1d8-09bac981a9d2" providerId="ADAL" clId="{44973AC1-92D8-E34D-A29D-4E9A301F45CD}" dt="2025-04-19T23:03:01.796" v="95" actId="1582"/>
        <pc:sldMkLst>
          <pc:docMk/>
          <pc:sldMk cId="2607982934" sldId="286"/>
        </pc:sldMkLst>
        <pc:picChg chg="mod">
          <ac:chgData name="Montecino, Diego" userId="a795c42d-832a-4dce-b1d8-09bac981a9d2" providerId="ADAL" clId="{44973AC1-92D8-E34D-A29D-4E9A301F45CD}" dt="2025-04-19T23:03:01.796" v="95" actId="1582"/>
          <ac:picMkLst>
            <pc:docMk/>
            <pc:sldMk cId="2607982934" sldId="286"/>
            <ac:picMk id="7" creationId="{A6B0EE2B-7C61-D8A6-DFA3-C9024BF97353}"/>
          </ac:picMkLst>
        </pc:picChg>
      </pc:sldChg>
      <pc:sldChg chg="addSp delSp modSp mod">
        <pc:chgData name="Montecino, Diego" userId="a795c42d-832a-4dce-b1d8-09bac981a9d2" providerId="ADAL" clId="{44973AC1-92D8-E34D-A29D-4E9A301F45CD}" dt="2025-04-19T23:06:16.693" v="103" actId="208"/>
        <pc:sldMkLst>
          <pc:docMk/>
          <pc:sldMk cId="1642385228" sldId="287"/>
        </pc:sldMkLst>
        <pc:spChg chg="add mod">
          <ac:chgData name="Montecino, Diego" userId="a795c42d-832a-4dce-b1d8-09bac981a9d2" providerId="ADAL" clId="{44973AC1-92D8-E34D-A29D-4E9A301F45CD}" dt="2025-04-19T23:06:16.693" v="103" actId="208"/>
          <ac:spMkLst>
            <pc:docMk/>
            <pc:sldMk cId="1642385228" sldId="287"/>
            <ac:spMk id="2" creationId="{D8591DFA-44EE-8C52-405E-1B5F62AF10AF}"/>
          </ac:spMkLst>
        </pc:spChg>
        <pc:spChg chg="del">
          <ac:chgData name="Montecino, Diego" userId="a795c42d-832a-4dce-b1d8-09bac981a9d2" providerId="ADAL" clId="{44973AC1-92D8-E34D-A29D-4E9A301F45CD}" dt="2025-04-19T23:05:52.823" v="100" actId="478"/>
          <ac:spMkLst>
            <pc:docMk/>
            <pc:sldMk cId="1642385228" sldId="287"/>
            <ac:spMk id="8" creationId="{A2BDF6C2-2908-9BFC-5382-DCED29820881}"/>
          </ac:spMkLst>
        </pc:spChg>
        <pc:picChg chg="mod">
          <ac:chgData name="Montecino, Diego" userId="a795c42d-832a-4dce-b1d8-09bac981a9d2" providerId="ADAL" clId="{44973AC1-92D8-E34D-A29D-4E9A301F45CD}" dt="2025-04-19T23:05:49.956" v="99" actId="1582"/>
          <ac:picMkLst>
            <pc:docMk/>
            <pc:sldMk cId="1642385228" sldId="287"/>
            <ac:picMk id="3" creationId="{51C0EE66-B9F9-3061-4263-C0BAAD8E7E90}"/>
          </ac:picMkLst>
        </pc:picChg>
      </pc:sldChg>
      <pc:sldChg chg="modSp mod">
        <pc:chgData name="Montecino, Diego" userId="a795c42d-832a-4dce-b1d8-09bac981a9d2" providerId="ADAL" clId="{44973AC1-92D8-E34D-A29D-4E9A301F45CD}" dt="2025-04-19T23:07:09.656" v="104" actId="208"/>
        <pc:sldMkLst>
          <pc:docMk/>
          <pc:sldMk cId="1281533350" sldId="288"/>
        </pc:sldMkLst>
        <pc:picChg chg="mod">
          <ac:chgData name="Montecino, Diego" userId="a795c42d-832a-4dce-b1d8-09bac981a9d2" providerId="ADAL" clId="{44973AC1-92D8-E34D-A29D-4E9A301F45CD}" dt="2025-04-19T23:07:09.656" v="104" actId="208"/>
          <ac:picMkLst>
            <pc:docMk/>
            <pc:sldMk cId="1281533350" sldId="288"/>
            <ac:picMk id="3" creationId="{E216B67D-F49E-3217-B394-66644F56C091}"/>
          </ac:picMkLst>
        </pc:picChg>
      </pc:sldChg>
      <pc:sldChg chg="modSp mod">
        <pc:chgData name="Montecino, Diego" userId="a795c42d-832a-4dce-b1d8-09bac981a9d2" providerId="ADAL" clId="{44973AC1-92D8-E34D-A29D-4E9A301F45CD}" dt="2025-04-19T23:42:46.035" v="143" actId="1582"/>
        <pc:sldMkLst>
          <pc:docMk/>
          <pc:sldMk cId="3770957137" sldId="289"/>
        </pc:sldMkLst>
        <pc:picChg chg="mod">
          <ac:chgData name="Montecino, Diego" userId="a795c42d-832a-4dce-b1d8-09bac981a9d2" providerId="ADAL" clId="{44973AC1-92D8-E34D-A29D-4E9A301F45CD}" dt="2025-04-19T23:42:46.035" v="143" actId="1582"/>
          <ac:picMkLst>
            <pc:docMk/>
            <pc:sldMk cId="3770957137" sldId="289"/>
            <ac:picMk id="5" creationId="{BB9F9CAB-46B2-4270-E22C-34BF29B0305D}"/>
          </ac:picMkLst>
        </pc:picChg>
      </pc:sldChg>
      <pc:sldChg chg="modSp mod">
        <pc:chgData name="Montecino, Diego" userId="a795c42d-832a-4dce-b1d8-09bac981a9d2" providerId="ADAL" clId="{44973AC1-92D8-E34D-A29D-4E9A301F45CD}" dt="2025-04-19T23:25:23.077" v="130" actId="208"/>
        <pc:sldMkLst>
          <pc:docMk/>
          <pc:sldMk cId="808267643" sldId="290"/>
        </pc:sldMkLst>
        <pc:picChg chg="mod">
          <ac:chgData name="Montecino, Diego" userId="a795c42d-832a-4dce-b1d8-09bac981a9d2" providerId="ADAL" clId="{44973AC1-92D8-E34D-A29D-4E9A301F45CD}" dt="2025-04-19T23:25:23.077" v="130" actId="208"/>
          <ac:picMkLst>
            <pc:docMk/>
            <pc:sldMk cId="808267643" sldId="290"/>
            <ac:picMk id="3" creationId="{A15C62DA-CCDB-DA5E-2004-B139F3424367}"/>
          </ac:picMkLst>
        </pc:picChg>
      </pc:sldChg>
      <pc:sldChg chg="modSp mod">
        <pc:chgData name="Montecino, Diego" userId="a795c42d-832a-4dce-b1d8-09bac981a9d2" providerId="ADAL" clId="{44973AC1-92D8-E34D-A29D-4E9A301F45CD}" dt="2025-04-19T23:46:58.030" v="148" actId="1582"/>
        <pc:sldMkLst>
          <pc:docMk/>
          <pc:sldMk cId="2756535093" sldId="291"/>
        </pc:sldMkLst>
        <pc:picChg chg="mod">
          <ac:chgData name="Montecino, Diego" userId="a795c42d-832a-4dce-b1d8-09bac981a9d2" providerId="ADAL" clId="{44973AC1-92D8-E34D-A29D-4E9A301F45CD}" dt="2025-04-19T23:46:58.030" v="148" actId="1582"/>
          <ac:picMkLst>
            <pc:docMk/>
            <pc:sldMk cId="2756535093" sldId="291"/>
            <ac:picMk id="7" creationId="{2A518777-D163-FBAD-C3A9-2BFB0A107E0E}"/>
          </ac:picMkLst>
        </pc:picChg>
      </pc:sldChg>
      <pc:sldChg chg="modSp del mod">
        <pc:chgData name="Montecino, Diego" userId="a795c42d-832a-4dce-b1d8-09bac981a9d2" providerId="ADAL" clId="{44973AC1-92D8-E34D-A29D-4E9A301F45CD}" dt="2025-04-19T23:56:07.682" v="165" actId="2696"/>
        <pc:sldMkLst>
          <pc:docMk/>
          <pc:sldMk cId="46357944" sldId="292"/>
        </pc:sldMkLst>
        <pc:picChg chg="mod">
          <ac:chgData name="Montecino, Diego" userId="a795c42d-832a-4dce-b1d8-09bac981a9d2" providerId="ADAL" clId="{44973AC1-92D8-E34D-A29D-4E9A301F45CD}" dt="2025-04-19T23:50:26.736" v="151" actId="1582"/>
          <ac:picMkLst>
            <pc:docMk/>
            <pc:sldMk cId="46357944" sldId="292"/>
            <ac:picMk id="4" creationId="{5EAFF136-20E8-286B-829F-2C47E9FF31E7}"/>
          </ac:picMkLst>
        </pc:picChg>
      </pc:sldChg>
      <pc:sldChg chg="addSp modSp mod">
        <pc:chgData name="Montecino, Diego" userId="a795c42d-832a-4dce-b1d8-09bac981a9d2" providerId="ADAL" clId="{44973AC1-92D8-E34D-A29D-4E9A301F45CD}" dt="2025-04-19T23:37:45.905" v="140" actId="1582"/>
        <pc:sldMkLst>
          <pc:docMk/>
          <pc:sldMk cId="1724601232" sldId="293"/>
        </pc:sldMkLst>
        <pc:spChg chg="add mod">
          <ac:chgData name="Montecino, Diego" userId="a795c42d-832a-4dce-b1d8-09bac981a9d2" providerId="ADAL" clId="{44973AC1-92D8-E34D-A29D-4E9A301F45CD}" dt="2025-04-19T23:36:38.064" v="134" actId="208"/>
          <ac:spMkLst>
            <pc:docMk/>
            <pc:sldMk cId="1724601232" sldId="293"/>
            <ac:spMk id="2" creationId="{2277DF17-3E8B-2E25-F2D2-8D2243DB9C60}"/>
          </ac:spMkLst>
        </pc:spChg>
        <pc:spChg chg="add mod">
          <ac:chgData name="Montecino, Diego" userId="a795c42d-832a-4dce-b1d8-09bac981a9d2" providerId="ADAL" clId="{44973AC1-92D8-E34D-A29D-4E9A301F45CD}" dt="2025-04-19T23:37:45.905" v="140" actId="1582"/>
          <ac:spMkLst>
            <pc:docMk/>
            <pc:sldMk cId="1724601232" sldId="293"/>
            <ac:spMk id="3" creationId="{266D9055-CA7A-98FE-DAC1-D83C42C6BEFB}"/>
          </ac:spMkLst>
        </pc:spChg>
        <pc:picChg chg="mod">
          <ac:chgData name="Montecino, Diego" userId="a795c42d-832a-4dce-b1d8-09bac981a9d2" providerId="ADAL" clId="{44973AC1-92D8-E34D-A29D-4E9A301F45CD}" dt="2025-04-19T23:36:48.561" v="136" actId="1582"/>
          <ac:picMkLst>
            <pc:docMk/>
            <pc:sldMk cId="1724601232" sldId="293"/>
            <ac:picMk id="1025" creationId="{A132FCC1-97F8-EFE7-BD89-F8DB47676EA5}"/>
          </ac:picMkLst>
        </pc:picChg>
      </pc:sldChg>
      <pc:sldChg chg="modSp">
        <pc:chgData name="Montecino, Diego" userId="a795c42d-832a-4dce-b1d8-09bac981a9d2" providerId="ADAL" clId="{44973AC1-92D8-E34D-A29D-4E9A301F45CD}" dt="2025-04-19T23:40:28.190" v="141" actId="1582"/>
        <pc:sldMkLst>
          <pc:docMk/>
          <pc:sldMk cId="3317573260" sldId="295"/>
        </pc:sldMkLst>
        <pc:picChg chg="mod">
          <ac:chgData name="Montecino, Diego" userId="a795c42d-832a-4dce-b1d8-09bac981a9d2" providerId="ADAL" clId="{44973AC1-92D8-E34D-A29D-4E9A301F45CD}" dt="2025-04-19T23:40:28.190" v="141" actId="1582"/>
          <ac:picMkLst>
            <pc:docMk/>
            <pc:sldMk cId="3317573260" sldId="295"/>
            <ac:picMk id="4097" creationId="{DF52308D-B9B3-F61F-E90A-7B82B80AE017}"/>
          </ac:picMkLst>
        </pc:picChg>
      </pc:sldChg>
      <pc:sldChg chg="modSp">
        <pc:chgData name="Montecino, Diego" userId="a795c42d-832a-4dce-b1d8-09bac981a9d2" providerId="ADAL" clId="{44973AC1-92D8-E34D-A29D-4E9A301F45CD}" dt="2025-04-19T23:40:54.787" v="142" actId="1582"/>
        <pc:sldMkLst>
          <pc:docMk/>
          <pc:sldMk cId="2758027734" sldId="296"/>
        </pc:sldMkLst>
        <pc:picChg chg="mod">
          <ac:chgData name="Montecino, Diego" userId="a795c42d-832a-4dce-b1d8-09bac981a9d2" providerId="ADAL" clId="{44973AC1-92D8-E34D-A29D-4E9A301F45CD}" dt="2025-04-19T23:40:54.787" v="142" actId="1582"/>
          <ac:picMkLst>
            <pc:docMk/>
            <pc:sldMk cId="2758027734" sldId="296"/>
            <ac:picMk id="6145" creationId="{C958906F-0EC4-69B7-F6AA-4E3C9F4585E0}"/>
          </ac:picMkLst>
        </pc:picChg>
      </pc:sldChg>
      <pc:sldChg chg="addSp delSp modSp add mod">
        <pc:chgData name="Montecino, Diego" userId="a795c42d-832a-4dce-b1d8-09bac981a9d2" providerId="ADAL" clId="{44973AC1-92D8-E34D-A29D-4E9A301F45CD}" dt="2025-04-18T00:12:35.826" v="19"/>
        <pc:sldMkLst>
          <pc:docMk/>
          <pc:sldMk cId="3936323438" sldId="305"/>
        </pc:sldMkLst>
        <pc:picChg chg="add mod">
          <ac:chgData name="Montecino, Diego" userId="a795c42d-832a-4dce-b1d8-09bac981a9d2" providerId="ADAL" clId="{44973AC1-92D8-E34D-A29D-4E9A301F45CD}" dt="2025-04-18T00:12:35.826" v="19"/>
          <ac:picMkLst>
            <pc:docMk/>
            <pc:sldMk cId="3936323438" sldId="305"/>
            <ac:picMk id="3" creationId="{E4924420-C5AB-F12F-601F-C78700141E40}"/>
          </ac:picMkLst>
        </pc:picChg>
      </pc:sldChg>
      <pc:sldChg chg="addSp delSp modSp add mod">
        <pc:chgData name="Montecino, Diego" userId="a795c42d-832a-4dce-b1d8-09bac981a9d2" providerId="ADAL" clId="{44973AC1-92D8-E34D-A29D-4E9A301F45CD}" dt="2025-04-18T00:14:25.328" v="22"/>
        <pc:sldMkLst>
          <pc:docMk/>
          <pc:sldMk cId="1132110353" sldId="306"/>
        </pc:sldMkLst>
        <pc:picChg chg="add mod">
          <ac:chgData name="Montecino, Diego" userId="a795c42d-832a-4dce-b1d8-09bac981a9d2" providerId="ADAL" clId="{44973AC1-92D8-E34D-A29D-4E9A301F45CD}" dt="2025-04-18T00:14:25.328" v="22"/>
          <ac:picMkLst>
            <pc:docMk/>
            <pc:sldMk cId="1132110353" sldId="306"/>
            <ac:picMk id="2" creationId="{DA15B709-7D2D-BB7C-E967-72F143F8BB7A}"/>
          </ac:picMkLst>
        </pc:picChg>
      </pc:sldChg>
      <pc:sldChg chg="addSp delSp modSp add mod">
        <pc:chgData name="Montecino, Diego" userId="a795c42d-832a-4dce-b1d8-09bac981a9d2" providerId="ADAL" clId="{44973AC1-92D8-E34D-A29D-4E9A301F45CD}" dt="2025-04-19T17:26:30.865" v="35" actId="14100"/>
        <pc:sldMkLst>
          <pc:docMk/>
          <pc:sldMk cId="2752274649" sldId="307"/>
        </pc:sldMkLst>
        <pc:spChg chg="add mod">
          <ac:chgData name="Montecino, Diego" userId="a795c42d-832a-4dce-b1d8-09bac981a9d2" providerId="ADAL" clId="{44973AC1-92D8-E34D-A29D-4E9A301F45CD}" dt="2025-04-19T17:26:30.865" v="35" actId="14100"/>
          <ac:spMkLst>
            <pc:docMk/>
            <pc:sldMk cId="2752274649" sldId="307"/>
            <ac:spMk id="5" creationId="{42A8BCD1-8C7D-4BB1-6CAB-E94A675565C2}"/>
          </ac:spMkLst>
        </pc:spChg>
        <pc:picChg chg="del">
          <ac:chgData name="Montecino, Diego" userId="a795c42d-832a-4dce-b1d8-09bac981a9d2" providerId="ADAL" clId="{44973AC1-92D8-E34D-A29D-4E9A301F45CD}" dt="2025-04-19T17:24:57.008" v="24" actId="478"/>
          <ac:picMkLst>
            <pc:docMk/>
            <pc:sldMk cId="2752274649" sldId="307"/>
            <ac:picMk id="2" creationId="{D6CA0AA8-1585-2786-0045-70A9EE66CFBC}"/>
          </ac:picMkLst>
        </pc:picChg>
        <pc:picChg chg="add mod">
          <ac:chgData name="Montecino, Diego" userId="a795c42d-832a-4dce-b1d8-09bac981a9d2" providerId="ADAL" clId="{44973AC1-92D8-E34D-A29D-4E9A301F45CD}" dt="2025-04-19T17:25:30.249" v="28" actId="1582"/>
          <ac:picMkLst>
            <pc:docMk/>
            <pc:sldMk cId="2752274649" sldId="307"/>
            <ac:picMk id="4" creationId="{A791F1D8-D2A7-73A7-38FD-6A6035976360}"/>
          </ac:picMkLst>
        </pc:picChg>
      </pc:sldChg>
      <pc:sldChg chg="modSp add mod">
        <pc:chgData name="Montecino, Diego" userId="a795c42d-832a-4dce-b1d8-09bac981a9d2" providerId="ADAL" clId="{44973AC1-92D8-E34D-A29D-4E9A301F45CD}" dt="2025-04-19T17:28:55.659" v="38" actId="14100"/>
        <pc:sldMkLst>
          <pc:docMk/>
          <pc:sldMk cId="2198102367" sldId="308"/>
        </pc:sldMkLst>
        <pc:spChg chg="mod">
          <ac:chgData name="Montecino, Diego" userId="a795c42d-832a-4dce-b1d8-09bac981a9d2" providerId="ADAL" clId="{44973AC1-92D8-E34D-A29D-4E9A301F45CD}" dt="2025-04-19T17:28:55.659" v="38" actId="14100"/>
          <ac:spMkLst>
            <pc:docMk/>
            <pc:sldMk cId="2198102367" sldId="308"/>
            <ac:spMk id="5" creationId="{DB20766B-DA0B-4B80-AB4B-4A821A637775}"/>
          </ac:spMkLst>
        </pc:spChg>
      </pc:sldChg>
      <pc:sldChg chg="addSp delSp modSp add mod">
        <pc:chgData name="Montecino, Diego" userId="a795c42d-832a-4dce-b1d8-09bac981a9d2" providerId="ADAL" clId="{44973AC1-92D8-E34D-A29D-4E9A301F45CD}" dt="2025-04-19T17:39:46.751" v="54" actId="1076"/>
        <pc:sldMkLst>
          <pc:docMk/>
          <pc:sldMk cId="3948581003" sldId="309"/>
        </pc:sldMkLst>
        <pc:spChg chg="del">
          <ac:chgData name="Montecino, Diego" userId="a795c42d-832a-4dce-b1d8-09bac981a9d2" providerId="ADAL" clId="{44973AC1-92D8-E34D-A29D-4E9A301F45CD}" dt="2025-04-19T17:38:54.507" v="41" actId="478"/>
          <ac:spMkLst>
            <pc:docMk/>
            <pc:sldMk cId="3948581003" sldId="309"/>
            <ac:spMk id="5" creationId="{17E16033-9E59-6191-8540-C18C257535A2}"/>
          </ac:spMkLst>
        </pc:spChg>
        <pc:spChg chg="add mod">
          <ac:chgData name="Montecino, Diego" userId="a795c42d-832a-4dce-b1d8-09bac981a9d2" providerId="ADAL" clId="{44973AC1-92D8-E34D-A29D-4E9A301F45CD}" dt="2025-04-19T17:39:39.210" v="53" actId="14100"/>
          <ac:spMkLst>
            <pc:docMk/>
            <pc:sldMk cId="3948581003" sldId="309"/>
            <ac:spMk id="6" creationId="{1D7A58D4-9AC5-FC06-937B-048FBA93C951}"/>
          </ac:spMkLst>
        </pc:spChg>
        <pc:picChg chg="add mod">
          <ac:chgData name="Montecino, Diego" userId="a795c42d-832a-4dce-b1d8-09bac981a9d2" providerId="ADAL" clId="{44973AC1-92D8-E34D-A29D-4E9A301F45CD}" dt="2025-04-19T17:39:46.751" v="54" actId="1076"/>
          <ac:picMkLst>
            <pc:docMk/>
            <pc:sldMk cId="3948581003" sldId="309"/>
            <ac:picMk id="3" creationId="{5FFC046E-11A3-5AE9-438F-6F579AE4DBC4}"/>
          </ac:picMkLst>
        </pc:picChg>
        <pc:picChg chg="del">
          <ac:chgData name="Montecino, Diego" userId="a795c42d-832a-4dce-b1d8-09bac981a9d2" providerId="ADAL" clId="{44973AC1-92D8-E34D-A29D-4E9A301F45CD}" dt="2025-04-19T17:38:52.190" v="40" actId="478"/>
          <ac:picMkLst>
            <pc:docMk/>
            <pc:sldMk cId="3948581003" sldId="309"/>
            <ac:picMk id="4" creationId="{684D5C7A-4B07-9E97-B0EC-722D03232FD3}"/>
          </ac:picMkLst>
        </pc:picChg>
      </pc:sldChg>
      <pc:sldChg chg="addSp delSp modSp add mod">
        <pc:chgData name="Montecino, Diego" userId="a795c42d-832a-4dce-b1d8-09bac981a9d2" providerId="ADAL" clId="{44973AC1-92D8-E34D-A29D-4E9A301F45CD}" dt="2025-04-20T00:01:39.807" v="175" actId="1582"/>
        <pc:sldMkLst>
          <pc:docMk/>
          <pc:sldMk cId="4271634515" sldId="310"/>
        </pc:sldMkLst>
        <pc:spChg chg="del">
          <ac:chgData name="Montecino, Diego" userId="a795c42d-832a-4dce-b1d8-09bac981a9d2" providerId="ADAL" clId="{44973AC1-92D8-E34D-A29D-4E9A301F45CD}" dt="2025-04-19T17:42:03.088" v="57" actId="478"/>
          <ac:spMkLst>
            <pc:docMk/>
            <pc:sldMk cId="4271634515" sldId="310"/>
            <ac:spMk id="6" creationId="{C8FE6F50-8785-C08D-BB66-8A82DD0BE84C}"/>
          </ac:spMkLst>
        </pc:spChg>
        <pc:picChg chg="del">
          <ac:chgData name="Montecino, Diego" userId="a795c42d-832a-4dce-b1d8-09bac981a9d2" providerId="ADAL" clId="{44973AC1-92D8-E34D-A29D-4E9A301F45CD}" dt="2025-04-19T17:42:00.611" v="56" actId="478"/>
          <ac:picMkLst>
            <pc:docMk/>
            <pc:sldMk cId="4271634515" sldId="310"/>
            <ac:picMk id="3" creationId="{314586A7-5EE3-6132-BD62-97405C2564C9}"/>
          </ac:picMkLst>
        </pc:picChg>
        <pc:picChg chg="add mod">
          <ac:chgData name="Montecino, Diego" userId="a795c42d-832a-4dce-b1d8-09bac981a9d2" providerId="ADAL" clId="{44973AC1-92D8-E34D-A29D-4E9A301F45CD}" dt="2025-04-20T00:01:39.807" v="175" actId="1582"/>
          <ac:picMkLst>
            <pc:docMk/>
            <pc:sldMk cId="4271634515" sldId="310"/>
            <ac:picMk id="4" creationId="{A2ADE34D-8D64-02EA-EEB7-E1806668B197}"/>
          </ac:picMkLst>
        </pc:picChg>
      </pc:sldChg>
      <pc:sldChg chg="addSp delSp modSp add mod">
        <pc:chgData name="Montecino, Diego" userId="a795c42d-832a-4dce-b1d8-09bac981a9d2" providerId="ADAL" clId="{44973AC1-92D8-E34D-A29D-4E9A301F45CD}" dt="2025-04-19T17:45:03.805" v="75" actId="1582"/>
        <pc:sldMkLst>
          <pc:docMk/>
          <pc:sldMk cId="4216026279" sldId="311"/>
        </pc:sldMkLst>
        <pc:picChg chg="add mod">
          <ac:chgData name="Montecino, Diego" userId="a795c42d-832a-4dce-b1d8-09bac981a9d2" providerId="ADAL" clId="{44973AC1-92D8-E34D-A29D-4E9A301F45CD}" dt="2025-04-19T17:45:03.805" v="75" actId="1582"/>
          <ac:picMkLst>
            <pc:docMk/>
            <pc:sldMk cId="4216026279" sldId="311"/>
            <ac:picMk id="3" creationId="{A1983219-026D-BD84-DA8D-45BFEC919BF1}"/>
          </ac:picMkLst>
        </pc:picChg>
        <pc:picChg chg="del">
          <ac:chgData name="Montecino, Diego" userId="a795c42d-832a-4dce-b1d8-09bac981a9d2" providerId="ADAL" clId="{44973AC1-92D8-E34D-A29D-4E9A301F45CD}" dt="2025-04-19T17:43:59.833" v="61" actId="478"/>
          <ac:picMkLst>
            <pc:docMk/>
            <pc:sldMk cId="4216026279" sldId="311"/>
            <ac:picMk id="4" creationId="{4F0C9442-252D-FB96-E8A1-48640EA5555D}"/>
          </ac:picMkLst>
        </pc:picChg>
      </pc:sldChg>
      <pc:sldChg chg="addSp delSp modSp add mod">
        <pc:chgData name="Montecino, Diego" userId="a795c42d-832a-4dce-b1d8-09bac981a9d2" providerId="ADAL" clId="{44973AC1-92D8-E34D-A29D-4E9A301F45CD}" dt="2025-04-19T17:45:16.924" v="76" actId="1582"/>
        <pc:sldMkLst>
          <pc:docMk/>
          <pc:sldMk cId="3935152314" sldId="312"/>
        </pc:sldMkLst>
        <pc:picChg chg="del">
          <ac:chgData name="Montecino, Diego" userId="a795c42d-832a-4dce-b1d8-09bac981a9d2" providerId="ADAL" clId="{44973AC1-92D8-E34D-A29D-4E9A301F45CD}" dt="2025-04-19T17:44:15.203" v="66" actId="478"/>
          <ac:picMkLst>
            <pc:docMk/>
            <pc:sldMk cId="3935152314" sldId="312"/>
            <ac:picMk id="3" creationId="{1F19A961-2523-BA95-CE8C-CAF59EA93EF2}"/>
          </ac:picMkLst>
        </pc:picChg>
        <pc:picChg chg="add mod">
          <ac:chgData name="Montecino, Diego" userId="a795c42d-832a-4dce-b1d8-09bac981a9d2" providerId="ADAL" clId="{44973AC1-92D8-E34D-A29D-4E9A301F45CD}" dt="2025-04-19T17:45:16.924" v="76" actId="1582"/>
          <ac:picMkLst>
            <pc:docMk/>
            <pc:sldMk cId="3935152314" sldId="312"/>
            <ac:picMk id="4" creationId="{42E921EF-FB6D-9148-6BBD-BADF1E154483}"/>
          </ac:picMkLst>
        </pc:picChg>
      </pc:sldChg>
      <pc:sldChg chg="addSp delSp modSp add mod">
        <pc:chgData name="Montecino, Diego" userId="a795c42d-832a-4dce-b1d8-09bac981a9d2" providerId="ADAL" clId="{44973AC1-92D8-E34D-A29D-4E9A301F45CD}" dt="2025-04-19T17:45:25.009" v="77" actId="1582"/>
        <pc:sldMkLst>
          <pc:docMk/>
          <pc:sldMk cId="3536785224" sldId="313"/>
        </pc:sldMkLst>
        <pc:picChg chg="add mod">
          <ac:chgData name="Montecino, Diego" userId="a795c42d-832a-4dce-b1d8-09bac981a9d2" providerId="ADAL" clId="{44973AC1-92D8-E34D-A29D-4E9A301F45CD}" dt="2025-04-19T17:45:25.009" v="77" actId="1582"/>
          <ac:picMkLst>
            <pc:docMk/>
            <pc:sldMk cId="3536785224" sldId="313"/>
            <ac:picMk id="3" creationId="{64AC3A2F-F659-0161-03C6-C333F6C692CD}"/>
          </ac:picMkLst>
        </pc:picChg>
        <pc:picChg chg="del">
          <ac:chgData name="Montecino, Diego" userId="a795c42d-832a-4dce-b1d8-09bac981a9d2" providerId="ADAL" clId="{44973AC1-92D8-E34D-A29D-4E9A301F45CD}" dt="2025-04-19T17:44:31.955" v="71" actId="478"/>
          <ac:picMkLst>
            <pc:docMk/>
            <pc:sldMk cId="3536785224" sldId="313"/>
            <ac:picMk id="4" creationId="{AEA11617-17D9-C681-5CBC-7F58165B7E63}"/>
          </ac:picMkLst>
        </pc:picChg>
      </pc:sldChg>
      <pc:sldChg chg="addSp delSp modSp add mod">
        <pc:chgData name="Montecino, Diego" userId="a795c42d-832a-4dce-b1d8-09bac981a9d2" providerId="ADAL" clId="{44973AC1-92D8-E34D-A29D-4E9A301F45CD}" dt="2025-04-19T17:49:08.638" v="83" actId="1582"/>
        <pc:sldMkLst>
          <pc:docMk/>
          <pc:sldMk cId="3609970099" sldId="314"/>
        </pc:sldMkLst>
        <pc:picChg chg="del">
          <ac:chgData name="Montecino, Diego" userId="a795c42d-832a-4dce-b1d8-09bac981a9d2" providerId="ADAL" clId="{44973AC1-92D8-E34D-A29D-4E9A301F45CD}" dt="2025-04-19T17:48:43.093" v="79" actId="478"/>
          <ac:picMkLst>
            <pc:docMk/>
            <pc:sldMk cId="3609970099" sldId="314"/>
            <ac:picMk id="3" creationId="{6DF8DA63-547B-B88D-2D8E-B6B812860565}"/>
          </ac:picMkLst>
        </pc:picChg>
        <pc:picChg chg="add mod">
          <ac:chgData name="Montecino, Diego" userId="a795c42d-832a-4dce-b1d8-09bac981a9d2" providerId="ADAL" clId="{44973AC1-92D8-E34D-A29D-4E9A301F45CD}" dt="2025-04-19T17:49:08.638" v="83" actId="1582"/>
          <ac:picMkLst>
            <pc:docMk/>
            <pc:sldMk cId="3609970099" sldId="314"/>
            <ac:picMk id="4" creationId="{797FD572-35CE-8D5D-3752-ED22FC98512B}"/>
          </ac:picMkLst>
        </pc:picChg>
      </pc:sldChg>
      <pc:sldChg chg="addSp delSp modSp add mod">
        <pc:chgData name="Montecino, Diego" userId="a795c42d-832a-4dce-b1d8-09bac981a9d2" providerId="ADAL" clId="{44973AC1-92D8-E34D-A29D-4E9A301F45CD}" dt="2025-04-19T23:21:14.867" v="120" actId="962"/>
        <pc:sldMkLst>
          <pc:docMk/>
          <pc:sldMk cId="1459316545" sldId="315"/>
        </pc:sldMkLst>
        <pc:spChg chg="del">
          <ac:chgData name="Montecino, Diego" userId="a795c42d-832a-4dce-b1d8-09bac981a9d2" providerId="ADAL" clId="{44973AC1-92D8-E34D-A29D-4E9A301F45CD}" dt="2025-04-19T23:19:10.976" v="112" actId="478"/>
          <ac:spMkLst>
            <pc:docMk/>
            <pc:sldMk cId="1459316545" sldId="315"/>
            <ac:spMk id="6" creationId="{A8092724-D912-7C39-C683-AF09D29DB23B}"/>
          </ac:spMkLst>
        </pc:spChg>
        <pc:spChg chg="del">
          <ac:chgData name="Montecino, Diego" userId="a795c42d-832a-4dce-b1d8-09bac981a9d2" providerId="ADAL" clId="{44973AC1-92D8-E34D-A29D-4E9A301F45CD}" dt="2025-04-19T23:19:09.545" v="111" actId="478"/>
          <ac:spMkLst>
            <pc:docMk/>
            <pc:sldMk cId="1459316545" sldId="315"/>
            <ac:spMk id="8" creationId="{C648B8DE-BE29-4613-717B-98C507E6028B}"/>
          </ac:spMkLst>
        </pc:spChg>
        <pc:spChg chg="del">
          <ac:chgData name="Montecino, Diego" userId="a795c42d-832a-4dce-b1d8-09bac981a9d2" providerId="ADAL" clId="{44973AC1-92D8-E34D-A29D-4E9A301F45CD}" dt="2025-04-19T23:19:13.371" v="113" actId="478"/>
          <ac:spMkLst>
            <pc:docMk/>
            <pc:sldMk cId="1459316545" sldId="315"/>
            <ac:spMk id="9" creationId="{1A45C9EB-DD1E-41CF-F2D4-5B322046DDE7}"/>
          </ac:spMkLst>
        </pc:spChg>
        <pc:spChg chg="del">
          <ac:chgData name="Montecino, Diego" userId="a795c42d-832a-4dce-b1d8-09bac981a9d2" providerId="ADAL" clId="{44973AC1-92D8-E34D-A29D-4E9A301F45CD}" dt="2025-04-19T23:20:50.271" v="115" actId="478"/>
          <ac:spMkLst>
            <pc:docMk/>
            <pc:sldMk cId="1459316545" sldId="315"/>
            <ac:spMk id="10" creationId="{85D52542-49BA-8827-9E65-69918B9EAD9D}"/>
          </ac:spMkLst>
        </pc:spChg>
        <pc:picChg chg="add mod">
          <ac:chgData name="Montecino, Diego" userId="a795c42d-832a-4dce-b1d8-09bac981a9d2" providerId="ADAL" clId="{44973AC1-92D8-E34D-A29D-4E9A301F45CD}" dt="2025-04-19T23:21:14.867" v="120" actId="962"/>
          <ac:picMkLst>
            <pc:docMk/>
            <pc:sldMk cId="1459316545" sldId="315"/>
            <ac:picMk id="3" creationId="{B8D8DA44-83A7-6460-59D0-51A48A85A659}"/>
          </ac:picMkLst>
        </pc:picChg>
        <pc:picChg chg="del">
          <ac:chgData name="Montecino, Diego" userId="a795c42d-832a-4dce-b1d8-09bac981a9d2" providerId="ADAL" clId="{44973AC1-92D8-E34D-A29D-4E9A301F45CD}" dt="2025-04-19T23:20:48.596" v="114" actId="478"/>
          <ac:picMkLst>
            <pc:docMk/>
            <pc:sldMk cId="1459316545" sldId="315"/>
            <ac:picMk id="7" creationId="{F77C29CA-10CA-6328-83AB-59A0A2F43CB0}"/>
          </ac:picMkLst>
        </pc:picChg>
      </pc:sldChg>
      <pc:sldChg chg="addSp delSp modSp add mod">
        <pc:chgData name="Montecino, Diego" userId="a795c42d-832a-4dce-b1d8-09bac981a9d2" providerId="ADAL" clId="{44973AC1-92D8-E34D-A29D-4E9A301F45CD}" dt="2025-04-19T23:22:15.361" v="129" actId="962"/>
        <pc:sldMkLst>
          <pc:docMk/>
          <pc:sldMk cId="2808590924" sldId="316"/>
        </pc:sldMkLst>
        <pc:picChg chg="del">
          <ac:chgData name="Montecino, Diego" userId="a795c42d-832a-4dce-b1d8-09bac981a9d2" providerId="ADAL" clId="{44973AC1-92D8-E34D-A29D-4E9A301F45CD}" dt="2025-04-19T23:21:45.716" v="122" actId="478"/>
          <ac:picMkLst>
            <pc:docMk/>
            <pc:sldMk cId="2808590924" sldId="316"/>
            <ac:picMk id="3" creationId="{AEA6D3EF-D15A-CEC0-8374-8C1DBAFDADB8}"/>
          </ac:picMkLst>
        </pc:picChg>
        <pc:picChg chg="add del mod">
          <ac:chgData name="Montecino, Diego" userId="a795c42d-832a-4dce-b1d8-09bac981a9d2" providerId="ADAL" clId="{44973AC1-92D8-E34D-A29D-4E9A301F45CD}" dt="2025-04-19T23:22:00.695" v="124" actId="478"/>
          <ac:picMkLst>
            <pc:docMk/>
            <pc:sldMk cId="2808590924" sldId="316"/>
            <ac:picMk id="4" creationId="{F4D4FF42-CEF3-9636-11E5-3F548E4155DA}"/>
          </ac:picMkLst>
        </pc:picChg>
        <pc:picChg chg="add mod">
          <ac:chgData name="Montecino, Diego" userId="a795c42d-832a-4dce-b1d8-09bac981a9d2" providerId="ADAL" clId="{44973AC1-92D8-E34D-A29D-4E9A301F45CD}" dt="2025-04-19T23:22:15.361" v="129" actId="962"/>
          <ac:picMkLst>
            <pc:docMk/>
            <pc:sldMk cId="2808590924" sldId="316"/>
            <ac:picMk id="6" creationId="{45072E93-5C03-6FB5-C49D-C8EA3948A51D}"/>
          </ac:picMkLst>
        </pc:picChg>
      </pc:sldChg>
      <pc:sldChg chg="add del">
        <pc:chgData name="Montecino, Diego" userId="a795c42d-832a-4dce-b1d8-09bac981a9d2" providerId="ADAL" clId="{44973AC1-92D8-E34D-A29D-4E9A301F45CD}" dt="2025-04-19T23:19:06.327" v="110" actId="2890"/>
        <pc:sldMkLst>
          <pc:docMk/>
          <pc:sldMk cId="3261929111" sldId="316"/>
        </pc:sldMkLst>
      </pc:sldChg>
    </pc:docChg>
  </pc:docChgLst>
  <pc:docChgLst>
    <pc:chgData name="Montecino, Diego" userId="a795c42d-832a-4dce-b1d8-09bac981a9d2" providerId="ADAL" clId="{852A0EC4-A5EC-1F44-8299-CDF11F9602A3}"/>
    <pc:docChg chg="undo custSel addSld delSld modSld sldOrd">
      <pc:chgData name="Montecino, Diego" userId="a795c42d-832a-4dce-b1d8-09bac981a9d2" providerId="ADAL" clId="{852A0EC4-A5EC-1F44-8299-CDF11F9602A3}" dt="2025-04-03T02:52:20.567" v="337"/>
      <pc:docMkLst>
        <pc:docMk/>
      </pc:docMkLst>
      <pc:sldChg chg="addSp delSp modSp mod">
        <pc:chgData name="Montecino, Diego" userId="a795c42d-832a-4dce-b1d8-09bac981a9d2" providerId="ADAL" clId="{852A0EC4-A5EC-1F44-8299-CDF11F9602A3}" dt="2025-03-28T19:34:29.534" v="105" actId="208"/>
        <pc:sldMkLst>
          <pc:docMk/>
          <pc:sldMk cId="14415141" sldId="257"/>
        </pc:sldMkLst>
        <pc:spChg chg="mod">
          <ac:chgData name="Montecino, Diego" userId="a795c42d-832a-4dce-b1d8-09bac981a9d2" providerId="ADAL" clId="{852A0EC4-A5EC-1F44-8299-CDF11F9602A3}" dt="2025-03-28T19:32:29.342" v="82" actId="14100"/>
          <ac:spMkLst>
            <pc:docMk/>
            <pc:sldMk cId="14415141" sldId="257"/>
            <ac:spMk id="6" creationId="{9C868FA8-EB91-2930-51BD-B85D1E08F1EE}"/>
          </ac:spMkLst>
        </pc:spChg>
        <pc:spChg chg="add mod">
          <ac:chgData name="Montecino, Diego" userId="a795c42d-832a-4dce-b1d8-09bac981a9d2" providerId="ADAL" clId="{852A0EC4-A5EC-1F44-8299-CDF11F9602A3}" dt="2025-03-28T19:33:17.185" v="91" actId="208"/>
          <ac:spMkLst>
            <pc:docMk/>
            <pc:sldMk cId="14415141" sldId="257"/>
            <ac:spMk id="8" creationId="{15D2AA69-5D22-EE7F-6D5F-B3C9781DA4D8}"/>
          </ac:spMkLst>
        </pc:spChg>
        <pc:spChg chg="add mod">
          <ac:chgData name="Montecino, Diego" userId="a795c42d-832a-4dce-b1d8-09bac981a9d2" providerId="ADAL" clId="{852A0EC4-A5EC-1F44-8299-CDF11F9602A3}" dt="2025-03-28T19:34:00.463" v="99" actId="14100"/>
          <ac:spMkLst>
            <pc:docMk/>
            <pc:sldMk cId="14415141" sldId="257"/>
            <ac:spMk id="9" creationId="{0DBF60C0-341A-3526-19B2-F29163CC3730}"/>
          </ac:spMkLst>
        </pc:spChg>
        <pc:spChg chg="add mod">
          <ac:chgData name="Montecino, Diego" userId="a795c42d-832a-4dce-b1d8-09bac981a9d2" providerId="ADAL" clId="{852A0EC4-A5EC-1F44-8299-CDF11F9602A3}" dt="2025-03-28T19:34:29.534" v="105" actId="208"/>
          <ac:spMkLst>
            <pc:docMk/>
            <pc:sldMk cId="14415141" sldId="257"/>
            <ac:spMk id="10" creationId="{89CCE087-DFC5-FB9F-90EA-233BC566B85B}"/>
          </ac:spMkLst>
        </pc:spChg>
        <pc:picChg chg="add mod">
          <ac:chgData name="Montecino, Diego" userId="a795c42d-832a-4dce-b1d8-09bac981a9d2" providerId="ADAL" clId="{852A0EC4-A5EC-1F44-8299-CDF11F9602A3}" dt="2025-03-28T19:32:58.714" v="87" actId="1076"/>
          <ac:picMkLst>
            <pc:docMk/>
            <pc:sldMk cId="14415141" sldId="257"/>
            <ac:picMk id="7" creationId="{F88E861B-0869-D308-BFA5-F42DC5BD905B}"/>
          </ac:picMkLst>
        </pc:picChg>
      </pc:sldChg>
      <pc:sldChg chg="modSp del mod">
        <pc:chgData name="Montecino, Diego" userId="a795c42d-832a-4dce-b1d8-09bac981a9d2" providerId="ADAL" clId="{852A0EC4-A5EC-1F44-8299-CDF11F9602A3}" dt="2025-04-03T02:00:20.395" v="290" actId="2696"/>
        <pc:sldMkLst>
          <pc:docMk/>
          <pc:sldMk cId="459155331" sldId="258"/>
        </pc:sldMkLst>
      </pc:sldChg>
      <pc:sldChg chg="modSp mod">
        <pc:chgData name="Montecino, Diego" userId="a795c42d-832a-4dce-b1d8-09bac981a9d2" providerId="ADAL" clId="{852A0EC4-A5EC-1F44-8299-CDF11F9602A3}" dt="2025-04-03T02:02:29.373" v="297" actId="208"/>
        <pc:sldMkLst>
          <pc:docMk/>
          <pc:sldMk cId="2429578948" sldId="260"/>
        </pc:sldMkLst>
      </pc:sldChg>
      <pc:sldChg chg="addSp delSp modSp mod">
        <pc:chgData name="Montecino, Diego" userId="a795c42d-832a-4dce-b1d8-09bac981a9d2" providerId="ADAL" clId="{852A0EC4-A5EC-1F44-8299-CDF11F9602A3}" dt="2025-04-03T02:05:41.879" v="306" actId="208"/>
        <pc:sldMkLst>
          <pc:docMk/>
          <pc:sldMk cId="48909593" sldId="261"/>
        </pc:sldMkLst>
        <pc:spChg chg="mod">
          <ac:chgData name="Montecino, Diego" userId="a795c42d-832a-4dce-b1d8-09bac981a9d2" providerId="ADAL" clId="{852A0EC4-A5EC-1F44-8299-CDF11F9602A3}" dt="2025-03-28T22:21:29.351" v="151" actId="14100"/>
          <ac:spMkLst>
            <pc:docMk/>
            <pc:sldMk cId="48909593" sldId="261"/>
            <ac:spMk id="6" creationId="{B25497C8-A278-581F-B426-CF4D550042AB}"/>
          </ac:spMkLst>
        </pc:spChg>
        <pc:picChg chg="add mod">
          <ac:chgData name="Montecino, Diego" userId="a795c42d-832a-4dce-b1d8-09bac981a9d2" providerId="ADAL" clId="{852A0EC4-A5EC-1F44-8299-CDF11F9602A3}" dt="2025-04-03T02:05:41.879" v="306" actId="208"/>
          <ac:picMkLst>
            <pc:docMk/>
            <pc:sldMk cId="48909593" sldId="261"/>
            <ac:picMk id="3" creationId="{2B10BE26-2E11-01AA-5C3C-40D30048C025}"/>
          </ac:picMkLst>
        </pc:picChg>
      </pc:sldChg>
      <pc:sldChg chg="addSp delSp modSp mod">
        <pc:chgData name="Montecino, Diego" userId="a795c42d-832a-4dce-b1d8-09bac981a9d2" providerId="ADAL" clId="{852A0EC4-A5EC-1F44-8299-CDF11F9602A3}" dt="2025-04-03T02:07:47.098" v="307" actId="208"/>
        <pc:sldMkLst>
          <pc:docMk/>
          <pc:sldMk cId="1418017558" sldId="262"/>
        </pc:sldMkLst>
        <pc:spChg chg="mod topLvl">
          <ac:chgData name="Montecino, Diego" userId="a795c42d-832a-4dce-b1d8-09bac981a9d2" providerId="ADAL" clId="{852A0EC4-A5EC-1F44-8299-CDF11F9602A3}" dt="2025-03-28T22:24:06.148" v="160" actId="14100"/>
          <ac:spMkLst>
            <pc:docMk/>
            <pc:sldMk cId="1418017558" sldId="262"/>
            <ac:spMk id="8" creationId="{B746912B-5B63-830A-E1FC-E933F3156666}"/>
          </ac:spMkLst>
        </pc:spChg>
        <pc:picChg chg="add mod">
          <ac:chgData name="Montecino, Diego" userId="a795c42d-832a-4dce-b1d8-09bac981a9d2" providerId="ADAL" clId="{852A0EC4-A5EC-1F44-8299-CDF11F9602A3}" dt="2025-04-03T02:07:47.098" v="307" actId="208"/>
          <ac:picMkLst>
            <pc:docMk/>
            <pc:sldMk cId="1418017558" sldId="262"/>
            <ac:picMk id="3" creationId="{4253BB7E-BAC3-DDCC-928B-85F88C634647}"/>
          </ac:picMkLst>
        </pc:picChg>
      </pc:sldChg>
      <pc:sldChg chg="addSp delSp modSp mod">
        <pc:chgData name="Montecino, Diego" userId="a795c42d-832a-4dce-b1d8-09bac981a9d2" providerId="ADAL" clId="{852A0EC4-A5EC-1F44-8299-CDF11F9602A3}" dt="2025-04-03T02:10:38.476" v="308" actId="208"/>
        <pc:sldMkLst>
          <pc:docMk/>
          <pc:sldMk cId="1408107625" sldId="263"/>
        </pc:sldMkLst>
        <pc:spChg chg="add mod">
          <ac:chgData name="Montecino, Diego" userId="a795c42d-832a-4dce-b1d8-09bac981a9d2" providerId="ADAL" clId="{852A0EC4-A5EC-1F44-8299-CDF11F9602A3}" dt="2025-03-28T22:27:54.956" v="183" actId="1076"/>
          <ac:spMkLst>
            <pc:docMk/>
            <pc:sldMk cId="1408107625" sldId="263"/>
            <ac:spMk id="11" creationId="{3EEADFFF-0FE0-B7EA-809B-54F06FEC82F6}"/>
          </ac:spMkLst>
        </pc:spChg>
        <pc:picChg chg="add mod">
          <ac:chgData name="Montecino, Diego" userId="a795c42d-832a-4dce-b1d8-09bac981a9d2" providerId="ADAL" clId="{852A0EC4-A5EC-1F44-8299-CDF11F9602A3}" dt="2025-04-03T02:10:38.476" v="308" actId="208"/>
          <ac:picMkLst>
            <pc:docMk/>
            <pc:sldMk cId="1408107625" sldId="263"/>
            <ac:picMk id="10" creationId="{2B448143-F2E6-C686-2892-7B6C2D3211F3}"/>
          </ac:picMkLst>
        </pc:picChg>
      </pc:sldChg>
      <pc:sldChg chg="addSp delSp modSp mod">
        <pc:chgData name="Montecino, Diego" userId="a795c42d-832a-4dce-b1d8-09bac981a9d2" providerId="ADAL" clId="{852A0EC4-A5EC-1F44-8299-CDF11F9602A3}" dt="2025-04-03T02:13:16.885" v="316" actId="208"/>
        <pc:sldMkLst>
          <pc:docMk/>
          <pc:sldMk cId="3052308563" sldId="264"/>
        </pc:sldMkLst>
        <pc:spChg chg="mod topLvl">
          <ac:chgData name="Montecino, Diego" userId="a795c42d-832a-4dce-b1d8-09bac981a9d2" providerId="ADAL" clId="{852A0EC4-A5EC-1F44-8299-CDF11F9602A3}" dt="2025-03-28T22:33:16.647" v="201" actId="14100"/>
          <ac:spMkLst>
            <pc:docMk/>
            <pc:sldMk cId="3052308563" sldId="264"/>
            <ac:spMk id="6" creationId="{33B0611C-E04C-CF27-B0A8-254A137412D9}"/>
          </ac:spMkLst>
        </pc:spChg>
        <pc:spChg chg="mod topLvl">
          <ac:chgData name="Montecino, Diego" userId="a795c42d-832a-4dce-b1d8-09bac981a9d2" providerId="ADAL" clId="{852A0EC4-A5EC-1F44-8299-CDF11F9602A3}" dt="2025-03-28T22:33:04.342" v="198" actId="14100"/>
          <ac:spMkLst>
            <pc:docMk/>
            <pc:sldMk cId="3052308563" sldId="264"/>
            <ac:spMk id="8" creationId="{95F6A891-C830-A720-DE64-9D783B24594E}"/>
          </ac:spMkLst>
        </pc:spChg>
        <pc:picChg chg="add mod">
          <ac:chgData name="Montecino, Diego" userId="a795c42d-832a-4dce-b1d8-09bac981a9d2" providerId="ADAL" clId="{852A0EC4-A5EC-1F44-8299-CDF11F9602A3}" dt="2025-04-03T02:13:16.885" v="316" actId="208"/>
          <ac:picMkLst>
            <pc:docMk/>
            <pc:sldMk cId="3052308563" sldId="264"/>
            <ac:picMk id="3" creationId="{4584AA0C-43AB-B11D-8CE7-E164CF81436C}"/>
          </ac:picMkLst>
        </pc:picChg>
      </pc:sldChg>
      <pc:sldChg chg="addSp delSp modSp mod">
        <pc:chgData name="Montecino, Diego" userId="a795c42d-832a-4dce-b1d8-09bac981a9d2" providerId="ADAL" clId="{852A0EC4-A5EC-1F44-8299-CDF11F9602A3}" dt="2025-03-28T22:38:51.371" v="211" actId="14100"/>
        <pc:sldMkLst>
          <pc:docMk/>
          <pc:sldMk cId="3498643952" sldId="266"/>
        </pc:sldMkLst>
      </pc:sldChg>
      <pc:sldChg chg="del">
        <pc:chgData name="Montecino, Diego" userId="a795c42d-832a-4dce-b1d8-09bac981a9d2" providerId="ADAL" clId="{852A0EC4-A5EC-1F44-8299-CDF11F9602A3}" dt="2025-03-29T01:11:14.728" v="218" actId="2696"/>
        <pc:sldMkLst>
          <pc:docMk/>
          <pc:sldMk cId="3933122134" sldId="267"/>
        </pc:sldMkLst>
      </pc:sldChg>
      <pc:sldChg chg="del">
        <pc:chgData name="Montecino, Diego" userId="a795c42d-832a-4dce-b1d8-09bac981a9d2" providerId="ADAL" clId="{852A0EC4-A5EC-1F44-8299-CDF11F9602A3}" dt="2025-03-29T01:11:13.950" v="217" actId="2696"/>
        <pc:sldMkLst>
          <pc:docMk/>
          <pc:sldMk cId="1822858671" sldId="268"/>
        </pc:sldMkLst>
      </pc:sldChg>
      <pc:sldChg chg="del">
        <pc:chgData name="Montecino, Diego" userId="a795c42d-832a-4dce-b1d8-09bac981a9d2" providerId="ADAL" clId="{852A0EC4-A5EC-1F44-8299-CDF11F9602A3}" dt="2025-03-29T01:11:13.028" v="216" actId="2696"/>
        <pc:sldMkLst>
          <pc:docMk/>
          <pc:sldMk cId="427577368" sldId="269"/>
        </pc:sldMkLst>
      </pc:sldChg>
      <pc:sldChg chg="addSp delSp modSp mod">
        <pc:chgData name="Montecino, Diego" userId="a795c42d-832a-4dce-b1d8-09bac981a9d2" providerId="ADAL" clId="{852A0EC4-A5EC-1F44-8299-CDF11F9602A3}" dt="2025-03-29T01:12:41.128" v="231" actId="14100"/>
        <pc:sldMkLst>
          <pc:docMk/>
          <pc:sldMk cId="1551436721" sldId="270"/>
        </pc:sldMkLst>
      </pc:sldChg>
      <pc:sldChg chg="modSp mod">
        <pc:chgData name="Montecino, Diego" userId="a795c42d-832a-4dce-b1d8-09bac981a9d2" providerId="ADAL" clId="{852A0EC4-A5EC-1F44-8299-CDF11F9602A3}" dt="2025-03-28T17:00:48.908" v="8" actId="14100"/>
        <pc:sldMkLst>
          <pc:docMk/>
          <pc:sldMk cId="2421293266" sldId="272"/>
        </pc:sldMkLst>
        <pc:spChg chg="mod">
          <ac:chgData name="Montecino, Diego" userId="a795c42d-832a-4dce-b1d8-09bac981a9d2" providerId="ADAL" clId="{852A0EC4-A5EC-1F44-8299-CDF11F9602A3}" dt="2025-03-28T17:00:48.908" v="8" actId="14100"/>
          <ac:spMkLst>
            <pc:docMk/>
            <pc:sldMk cId="2421293266" sldId="272"/>
            <ac:spMk id="6" creationId="{52930351-E102-EC6D-1C29-20108BC3A53A}"/>
          </ac:spMkLst>
        </pc:spChg>
        <pc:spChg chg="mod">
          <ac:chgData name="Montecino, Diego" userId="a795c42d-832a-4dce-b1d8-09bac981a9d2" providerId="ADAL" clId="{852A0EC4-A5EC-1F44-8299-CDF11F9602A3}" dt="2025-03-28T17:00:21.276" v="3" actId="14100"/>
          <ac:spMkLst>
            <pc:docMk/>
            <pc:sldMk cId="2421293266" sldId="272"/>
            <ac:spMk id="7" creationId="{26962B87-C8BE-82E7-F454-B06A453BAC45}"/>
          </ac:spMkLst>
        </pc:spChg>
        <pc:picChg chg="mod">
          <ac:chgData name="Montecino, Diego" userId="a795c42d-832a-4dce-b1d8-09bac981a9d2" providerId="ADAL" clId="{852A0EC4-A5EC-1F44-8299-CDF11F9602A3}" dt="2025-03-28T17:00:10.135" v="1" actId="1076"/>
          <ac:picMkLst>
            <pc:docMk/>
            <pc:sldMk cId="2421293266" sldId="272"/>
            <ac:picMk id="5" creationId="{6436EE5D-A054-C115-7065-7559E3F3F01C}"/>
          </ac:picMkLst>
        </pc:picChg>
      </pc:sldChg>
      <pc:sldChg chg="del">
        <pc:chgData name="Montecino, Diego" userId="a795c42d-832a-4dce-b1d8-09bac981a9d2" providerId="ADAL" clId="{852A0EC4-A5EC-1F44-8299-CDF11F9602A3}" dt="2025-03-29T01:07:58.878" v="215" actId="2696"/>
        <pc:sldMkLst>
          <pc:docMk/>
          <pc:sldMk cId="3649903791" sldId="274"/>
        </pc:sldMkLst>
      </pc:sldChg>
      <pc:sldChg chg="addSp delSp modSp new mod">
        <pc:chgData name="Montecino, Diego" userId="a795c42d-832a-4dce-b1d8-09bac981a9d2" providerId="ADAL" clId="{852A0EC4-A5EC-1F44-8299-CDF11F9602A3}" dt="2025-03-28T17:09:16.586" v="22" actId="14100"/>
        <pc:sldMkLst>
          <pc:docMk/>
          <pc:sldMk cId="2136754190" sldId="282"/>
        </pc:sldMkLst>
        <pc:spChg chg="add mod">
          <ac:chgData name="Montecino, Diego" userId="a795c42d-832a-4dce-b1d8-09bac981a9d2" providerId="ADAL" clId="{852A0EC4-A5EC-1F44-8299-CDF11F9602A3}" dt="2025-03-28T17:09:16.586" v="22" actId="14100"/>
          <ac:spMkLst>
            <pc:docMk/>
            <pc:sldMk cId="2136754190" sldId="282"/>
            <ac:spMk id="8" creationId="{15D85F36-657A-EF4B-3B08-CEEFBCB7F5D1}"/>
          </ac:spMkLst>
        </pc:spChg>
        <pc:picChg chg="add mod">
          <ac:chgData name="Montecino, Diego" userId="a795c42d-832a-4dce-b1d8-09bac981a9d2" providerId="ADAL" clId="{852A0EC4-A5EC-1F44-8299-CDF11F9602A3}" dt="2025-03-28T17:08:42.520" v="17" actId="1076"/>
          <ac:picMkLst>
            <pc:docMk/>
            <pc:sldMk cId="2136754190" sldId="282"/>
            <ac:picMk id="7" creationId="{A1F72CEA-24BE-B40D-44F6-DEE2AF362B64}"/>
          </ac:picMkLst>
        </pc:picChg>
      </pc:sldChg>
      <pc:sldChg chg="modSp add mod">
        <pc:chgData name="Montecino, Diego" userId="a795c42d-832a-4dce-b1d8-09bac981a9d2" providerId="ADAL" clId="{852A0EC4-A5EC-1F44-8299-CDF11F9602A3}" dt="2025-03-28T18:35:54.857" v="27" actId="1076"/>
        <pc:sldMkLst>
          <pc:docMk/>
          <pc:sldMk cId="1516946447" sldId="283"/>
        </pc:sldMkLst>
        <pc:spChg chg="mod">
          <ac:chgData name="Montecino, Diego" userId="a795c42d-832a-4dce-b1d8-09bac981a9d2" providerId="ADAL" clId="{852A0EC4-A5EC-1F44-8299-CDF11F9602A3}" dt="2025-03-28T18:35:54.857" v="27" actId="1076"/>
          <ac:spMkLst>
            <pc:docMk/>
            <pc:sldMk cId="1516946447" sldId="283"/>
            <ac:spMk id="8" creationId="{C068BE8E-AAAC-0E6E-B69F-5E49DEB782E9}"/>
          </ac:spMkLst>
        </pc:spChg>
        <pc:picChg chg="mod">
          <ac:chgData name="Montecino, Diego" userId="a795c42d-832a-4dce-b1d8-09bac981a9d2" providerId="ADAL" clId="{852A0EC4-A5EC-1F44-8299-CDF11F9602A3}" dt="2025-03-28T18:35:50.873" v="26" actId="14826"/>
          <ac:picMkLst>
            <pc:docMk/>
            <pc:sldMk cId="1516946447" sldId="283"/>
            <ac:picMk id="7" creationId="{94AC6455-E8DB-7C7B-323C-BA14B97ABB85}"/>
          </ac:picMkLst>
        </pc:picChg>
      </pc:sldChg>
      <pc:sldChg chg="addSp modSp add mod">
        <pc:chgData name="Montecino, Diego" userId="a795c42d-832a-4dce-b1d8-09bac981a9d2" providerId="ADAL" clId="{852A0EC4-A5EC-1F44-8299-CDF11F9602A3}" dt="2025-03-28T18:43:35.283" v="47" actId="732"/>
        <pc:sldMkLst>
          <pc:docMk/>
          <pc:sldMk cId="1740950301" sldId="284"/>
        </pc:sldMkLst>
        <pc:spChg chg="add mod">
          <ac:chgData name="Montecino, Diego" userId="a795c42d-832a-4dce-b1d8-09bac981a9d2" providerId="ADAL" clId="{852A0EC4-A5EC-1F44-8299-CDF11F9602A3}" dt="2025-03-28T18:43:20.564" v="44" actId="14100"/>
          <ac:spMkLst>
            <pc:docMk/>
            <pc:sldMk cId="1740950301" sldId="284"/>
            <ac:spMk id="2" creationId="{EE9EC6E6-5D8C-60B5-0FB7-D745C8C4570A}"/>
          </ac:spMkLst>
        </pc:spChg>
        <pc:spChg chg="mod">
          <ac:chgData name="Montecino, Diego" userId="a795c42d-832a-4dce-b1d8-09bac981a9d2" providerId="ADAL" clId="{852A0EC4-A5EC-1F44-8299-CDF11F9602A3}" dt="2025-03-28T18:43:08.872" v="38" actId="1076"/>
          <ac:spMkLst>
            <pc:docMk/>
            <pc:sldMk cId="1740950301" sldId="284"/>
            <ac:spMk id="8" creationId="{F5A933A9-A1D2-91CD-871F-C6E40E982B1E}"/>
          </ac:spMkLst>
        </pc:spChg>
        <pc:picChg chg="mod modCrop">
          <ac:chgData name="Montecino, Diego" userId="a795c42d-832a-4dce-b1d8-09bac981a9d2" providerId="ADAL" clId="{852A0EC4-A5EC-1F44-8299-CDF11F9602A3}" dt="2025-03-28T18:43:35.283" v="47" actId="732"/>
          <ac:picMkLst>
            <pc:docMk/>
            <pc:sldMk cId="1740950301" sldId="284"/>
            <ac:picMk id="7" creationId="{DE18BEBF-0B83-8E63-B9C8-080F48044AC8}"/>
          </ac:picMkLst>
        </pc:picChg>
      </pc:sldChg>
      <pc:sldChg chg="addSp delSp add del mod">
        <pc:chgData name="Montecino, Diego" userId="a795c42d-832a-4dce-b1d8-09bac981a9d2" providerId="ADAL" clId="{852A0EC4-A5EC-1F44-8299-CDF11F9602A3}" dt="2025-03-28T18:49:18.860" v="52" actId="2696"/>
        <pc:sldMkLst>
          <pc:docMk/>
          <pc:sldMk cId="2796760517" sldId="285"/>
        </pc:sldMkLst>
      </pc:sldChg>
      <pc:sldChg chg="modSp add mod ord">
        <pc:chgData name="Montecino, Diego" userId="a795c42d-832a-4dce-b1d8-09bac981a9d2" providerId="ADAL" clId="{852A0EC4-A5EC-1F44-8299-CDF11F9602A3}" dt="2025-03-28T18:49:35.361" v="56" actId="14100"/>
        <pc:sldMkLst>
          <pc:docMk/>
          <pc:sldMk cId="2607982934" sldId="286"/>
        </pc:sldMkLst>
        <pc:spChg chg="mod">
          <ac:chgData name="Montecino, Diego" userId="a795c42d-832a-4dce-b1d8-09bac981a9d2" providerId="ADAL" clId="{852A0EC4-A5EC-1F44-8299-CDF11F9602A3}" dt="2025-03-28T18:49:35.361" v="56" actId="14100"/>
          <ac:spMkLst>
            <pc:docMk/>
            <pc:sldMk cId="2607982934" sldId="286"/>
            <ac:spMk id="8" creationId="{FBE761C4-C373-B8F0-39AE-5CB2790670A7}"/>
          </ac:spMkLst>
        </pc:spChg>
        <pc:picChg chg="mod">
          <ac:chgData name="Montecino, Diego" userId="a795c42d-832a-4dce-b1d8-09bac981a9d2" providerId="ADAL" clId="{852A0EC4-A5EC-1F44-8299-CDF11F9602A3}" dt="2025-03-28T18:49:29.096" v="54" actId="14826"/>
          <ac:picMkLst>
            <pc:docMk/>
            <pc:sldMk cId="2607982934" sldId="286"/>
            <ac:picMk id="7" creationId="{A6B0EE2B-7C61-D8A6-DFA3-C9024BF97353}"/>
          </ac:picMkLst>
        </pc:picChg>
      </pc:sldChg>
      <pc:sldChg chg="addSp delSp modSp add mod">
        <pc:chgData name="Montecino, Diego" userId="a795c42d-832a-4dce-b1d8-09bac981a9d2" providerId="ADAL" clId="{852A0EC4-A5EC-1F44-8299-CDF11F9602A3}" dt="2025-03-28T18:57:42.164" v="65" actId="1076"/>
        <pc:sldMkLst>
          <pc:docMk/>
          <pc:sldMk cId="1642385228" sldId="287"/>
        </pc:sldMkLst>
        <pc:picChg chg="add mod">
          <ac:chgData name="Montecino, Diego" userId="a795c42d-832a-4dce-b1d8-09bac981a9d2" providerId="ADAL" clId="{852A0EC4-A5EC-1F44-8299-CDF11F9602A3}" dt="2025-03-28T18:57:42.164" v="65" actId="1076"/>
          <ac:picMkLst>
            <pc:docMk/>
            <pc:sldMk cId="1642385228" sldId="287"/>
            <ac:picMk id="3" creationId="{51C0EE66-B9F9-3061-4263-C0BAAD8E7E90}"/>
          </ac:picMkLst>
        </pc:picChg>
      </pc:sldChg>
      <pc:sldChg chg="modSp add mod">
        <pc:chgData name="Montecino, Diego" userId="a795c42d-832a-4dce-b1d8-09bac981a9d2" providerId="ADAL" clId="{852A0EC4-A5EC-1F44-8299-CDF11F9602A3}" dt="2025-03-28T19:03:57.986" v="69" actId="14100"/>
        <pc:sldMkLst>
          <pc:docMk/>
          <pc:sldMk cId="1281533350" sldId="288"/>
        </pc:sldMkLst>
        <pc:spChg chg="mod">
          <ac:chgData name="Montecino, Diego" userId="a795c42d-832a-4dce-b1d8-09bac981a9d2" providerId="ADAL" clId="{852A0EC4-A5EC-1F44-8299-CDF11F9602A3}" dt="2025-03-28T19:03:57.986" v="69" actId="14100"/>
          <ac:spMkLst>
            <pc:docMk/>
            <pc:sldMk cId="1281533350" sldId="288"/>
            <ac:spMk id="8" creationId="{167C47E4-16A1-4AD5-8649-63F3B599A32C}"/>
          </ac:spMkLst>
        </pc:spChg>
        <pc:picChg chg="mod">
          <ac:chgData name="Montecino, Diego" userId="a795c42d-832a-4dce-b1d8-09bac981a9d2" providerId="ADAL" clId="{852A0EC4-A5EC-1F44-8299-CDF11F9602A3}" dt="2025-03-28T19:03:53.043" v="67" actId="14826"/>
          <ac:picMkLst>
            <pc:docMk/>
            <pc:sldMk cId="1281533350" sldId="288"/>
            <ac:picMk id="3" creationId="{E216B67D-F49E-3217-B394-66644F56C091}"/>
          </ac:picMkLst>
        </pc:picChg>
      </pc:sldChg>
      <pc:sldChg chg="modSp add mod">
        <pc:chgData name="Montecino, Diego" userId="a795c42d-832a-4dce-b1d8-09bac981a9d2" providerId="ADAL" clId="{852A0EC4-A5EC-1F44-8299-CDF11F9602A3}" dt="2025-03-28T22:07:02.572" v="136" actId="14100"/>
        <pc:sldMkLst>
          <pc:docMk/>
          <pc:sldMk cId="3770957137" sldId="289"/>
        </pc:sldMkLst>
        <pc:spChg chg="mod">
          <ac:chgData name="Montecino, Diego" userId="a795c42d-832a-4dce-b1d8-09bac981a9d2" providerId="ADAL" clId="{852A0EC4-A5EC-1F44-8299-CDF11F9602A3}" dt="2025-03-28T22:07:02.572" v="136" actId="14100"/>
          <ac:spMkLst>
            <pc:docMk/>
            <pc:sldMk cId="3770957137" sldId="289"/>
            <ac:spMk id="6" creationId="{5B2FCE57-4680-2C95-4D64-FCC568B1D3BE}"/>
          </ac:spMkLst>
        </pc:spChg>
        <pc:picChg chg="mod modCrop">
          <ac:chgData name="Montecino, Diego" userId="a795c42d-832a-4dce-b1d8-09bac981a9d2" providerId="ADAL" clId="{852A0EC4-A5EC-1F44-8299-CDF11F9602A3}" dt="2025-03-28T22:06:34.066" v="130" actId="732"/>
          <ac:picMkLst>
            <pc:docMk/>
            <pc:sldMk cId="3770957137" sldId="289"/>
            <ac:picMk id="5" creationId="{BB9F9CAB-46B2-4270-E22C-34BF29B0305D}"/>
          </ac:picMkLst>
        </pc:picChg>
      </pc:sldChg>
      <pc:sldChg chg="addSp delSp modSp add mod">
        <pc:chgData name="Montecino, Diego" userId="a795c42d-832a-4dce-b1d8-09bac981a9d2" providerId="ADAL" clId="{852A0EC4-A5EC-1F44-8299-CDF11F9602A3}" dt="2025-03-28T20:04:07.785" v="122" actId="14100"/>
        <pc:sldMkLst>
          <pc:docMk/>
          <pc:sldMk cId="808267643" sldId="290"/>
        </pc:sldMkLst>
        <pc:spChg chg="mod">
          <ac:chgData name="Montecino, Diego" userId="a795c42d-832a-4dce-b1d8-09bac981a9d2" providerId="ADAL" clId="{852A0EC4-A5EC-1F44-8299-CDF11F9602A3}" dt="2025-03-28T20:03:47.392" v="116" actId="14100"/>
          <ac:spMkLst>
            <pc:docMk/>
            <pc:sldMk cId="808267643" sldId="290"/>
            <ac:spMk id="6" creationId="{467E4D36-DFFE-1D5B-E9AA-C15FFF016EAE}"/>
          </ac:spMkLst>
        </pc:spChg>
        <pc:spChg chg="mod">
          <ac:chgData name="Montecino, Diego" userId="a795c42d-832a-4dce-b1d8-09bac981a9d2" providerId="ADAL" clId="{852A0EC4-A5EC-1F44-8299-CDF11F9602A3}" dt="2025-03-28T20:04:07.785" v="122" actId="14100"/>
          <ac:spMkLst>
            <pc:docMk/>
            <pc:sldMk cId="808267643" sldId="290"/>
            <ac:spMk id="8" creationId="{F2C01BDE-96A9-BCDC-F8DF-2123F6523E40}"/>
          </ac:spMkLst>
        </pc:spChg>
        <pc:spChg chg="mod">
          <ac:chgData name="Montecino, Diego" userId="a795c42d-832a-4dce-b1d8-09bac981a9d2" providerId="ADAL" clId="{852A0EC4-A5EC-1F44-8299-CDF11F9602A3}" dt="2025-03-28T20:04:04.998" v="121" actId="14100"/>
          <ac:spMkLst>
            <pc:docMk/>
            <pc:sldMk cId="808267643" sldId="290"/>
            <ac:spMk id="10" creationId="{A76919C2-6E9A-DB89-3CEF-CB701F2A2588}"/>
          </ac:spMkLst>
        </pc:spChg>
        <pc:picChg chg="add mod">
          <ac:chgData name="Montecino, Diego" userId="a795c42d-832a-4dce-b1d8-09bac981a9d2" providerId="ADAL" clId="{852A0EC4-A5EC-1F44-8299-CDF11F9602A3}" dt="2025-03-28T20:03:40.923" v="113" actId="1076"/>
          <ac:picMkLst>
            <pc:docMk/>
            <pc:sldMk cId="808267643" sldId="290"/>
            <ac:picMk id="3" creationId="{A15C62DA-CCDB-DA5E-2004-B139F3424367}"/>
          </ac:picMkLst>
        </pc:picChg>
      </pc:sldChg>
      <pc:sldChg chg="modSp add mod">
        <pc:chgData name="Montecino, Diego" userId="a795c42d-832a-4dce-b1d8-09bac981a9d2" providerId="ADAL" clId="{852A0EC4-A5EC-1F44-8299-CDF11F9602A3}" dt="2025-03-28T22:15:51.281" v="143" actId="14100"/>
        <pc:sldMkLst>
          <pc:docMk/>
          <pc:sldMk cId="2756535093" sldId="291"/>
        </pc:sldMkLst>
        <pc:spChg chg="mod">
          <ac:chgData name="Montecino, Diego" userId="a795c42d-832a-4dce-b1d8-09bac981a9d2" providerId="ADAL" clId="{852A0EC4-A5EC-1F44-8299-CDF11F9602A3}" dt="2025-03-28T22:15:51.281" v="143" actId="14100"/>
          <ac:spMkLst>
            <pc:docMk/>
            <pc:sldMk cId="2756535093" sldId="291"/>
            <ac:spMk id="8" creationId="{173BE82A-7A47-280B-2D05-B263C73A944A}"/>
          </ac:spMkLst>
        </pc:spChg>
        <pc:picChg chg="mod">
          <ac:chgData name="Montecino, Diego" userId="a795c42d-832a-4dce-b1d8-09bac981a9d2" providerId="ADAL" clId="{852A0EC4-A5EC-1F44-8299-CDF11F9602A3}" dt="2025-03-28T22:15:40.116" v="140" actId="14826"/>
          <ac:picMkLst>
            <pc:docMk/>
            <pc:sldMk cId="2756535093" sldId="291"/>
            <ac:picMk id="7" creationId="{2A518777-D163-FBAD-C3A9-2BFB0A107E0E}"/>
          </ac:picMkLst>
        </pc:picChg>
      </pc:sldChg>
      <pc:sldChg chg="modSp add mod">
        <pc:chgData name="Montecino, Diego" userId="a795c42d-832a-4dce-b1d8-09bac981a9d2" providerId="ADAL" clId="{852A0EC4-A5EC-1F44-8299-CDF11F9602A3}" dt="2025-03-29T01:07:55.489" v="214" actId="14100"/>
        <pc:sldMkLst>
          <pc:docMk/>
          <pc:sldMk cId="46357944" sldId="292"/>
        </pc:sldMkLst>
      </pc:sldChg>
      <pc:sldChg chg="addSp delSp modSp new mod">
        <pc:chgData name="Montecino, Diego" userId="a795c42d-832a-4dce-b1d8-09bac981a9d2" providerId="ADAL" clId="{852A0EC4-A5EC-1F44-8299-CDF11F9602A3}" dt="2025-03-31T03:58:28.414" v="253" actId="478"/>
        <pc:sldMkLst>
          <pc:docMk/>
          <pc:sldMk cId="1724601232" sldId="293"/>
        </pc:sldMkLst>
        <pc:spChg chg="add del mod">
          <ac:chgData name="Montecino, Diego" userId="a795c42d-832a-4dce-b1d8-09bac981a9d2" providerId="ADAL" clId="{852A0EC4-A5EC-1F44-8299-CDF11F9602A3}" dt="2025-03-31T03:58:21.047" v="251" actId="478"/>
          <ac:spMkLst>
            <pc:docMk/>
            <pc:sldMk cId="1724601232" sldId="293"/>
            <ac:spMk id="4" creationId="{10C45168-3628-9451-4343-E394C439B8D2}"/>
          </ac:spMkLst>
        </pc:spChg>
        <pc:spChg chg="add del mod">
          <ac:chgData name="Montecino, Diego" userId="a795c42d-832a-4dce-b1d8-09bac981a9d2" providerId="ADAL" clId="{852A0EC4-A5EC-1F44-8299-CDF11F9602A3}" dt="2025-03-31T03:58:21.047" v="251" actId="478"/>
          <ac:spMkLst>
            <pc:docMk/>
            <pc:sldMk cId="1724601232" sldId="293"/>
            <ac:spMk id="5" creationId="{720B2696-D92C-3811-E6AE-81F517009CBF}"/>
          </ac:spMkLst>
        </pc:spChg>
        <pc:spChg chg="add del mod">
          <ac:chgData name="Montecino, Diego" userId="a795c42d-832a-4dce-b1d8-09bac981a9d2" providerId="ADAL" clId="{852A0EC4-A5EC-1F44-8299-CDF11F9602A3}" dt="2025-03-31T03:58:21.047" v="251" actId="478"/>
          <ac:spMkLst>
            <pc:docMk/>
            <pc:sldMk cId="1724601232" sldId="293"/>
            <ac:spMk id="6" creationId="{E4B4D290-0CA7-8CFD-A31E-252E217C7F0E}"/>
          </ac:spMkLst>
        </pc:spChg>
        <pc:spChg chg="add del mod">
          <ac:chgData name="Montecino, Diego" userId="a795c42d-832a-4dce-b1d8-09bac981a9d2" providerId="ADAL" clId="{852A0EC4-A5EC-1F44-8299-CDF11F9602A3}" dt="2025-03-31T03:58:21.047" v="251" actId="478"/>
          <ac:spMkLst>
            <pc:docMk/>
            <pc:sldMk cId="1724601232" sldId="293"/>
            <ac:spMk id="7" creationId="{8B2B2117-F8B0-B335-CC29-3A98B9746FB9}"/>
          </ac:spMkLst>
        </pc:spChg>
        <pc:spChg chg="add del mod">
          <ac:chgData name="Montecino, Diego" userId="a795c42d-832a-4dce-b1d8-09bac981a9d2" providerId="ADAL" clId="{852A0EC4-A5EC-1F44-8299-CDF11F9602A3}" dt="2025-03-31T03:58:21.047" v="251" actId="478"/>
          <ac:spMkLst>
            <pc:docMk/>
            <pc:sldMk cId="1724601232" sldId="293"/>
            <ac:spMk id="9" creationId="{AB9EBC30-70C3-9BD8-37E4-0A6BC72EFF02}"/>
          </ac:spMkLst>
        </pc:spChg>
        <pc:picChg chg="add del mod">
          <ac:chgData name="Montecino, Diego" userId="a795c42d-832a-4dce-b1d8-09bac981a9d2" providerId="ADAL" clId="{852A0EC4-A5EC-1F44-8299-CDF11F9602A3}" dt="2025-03-31T03:58:21.047" v="251" actId="478"/>
          <ac:picMkLst>
            <pc:docMk/>
            <pc:sldMk cId="1724601232" sldId="293"/>
            <ac:picMk id="1025" creationId="{A132FCC1-97F8-EFE7-BD89-F8DB47676EA5}"/>
          </ac:picMkLst>
        </pc:picChg>
      </pc:sldChg>
      <pc:sldChg chg="addSp delSp modSp new mod">
        <pc:chgData name="Montecino, Diego" userId="a795c42d-832a-4dce-b1d8-09bac981a9d2" providerId="ADAL" clId="{852A0EC4-A5EC-1F44-8299-CDF11F9602A3}" dt="2025-03-31T04:02:05.180" v="266"/>
        <pc:sldMkLst>
          <pc:docMk/>
          <pc:sldMk cId="4201413985" sldId="294"/>
        </pc:sldMkLst>
        <pc:picChg chg="add mod">
          <ac:chgData name="Montecino, Diego" userId="a795c42d-832a-4dce-b1d8-09bac981a9d2" providerId="ADAL" clId="{852A0EC4-A5EC-1F44-8299-CDF11F9602A3}" dt="2025-03-31T04:00:41.650" v="257"/>
          <ac:picMkLst>
            <pc:docMk/>
            <pc:sldMk cId="4201413985" sldId="294"/>
            <ac:picMk id="4" creationId="{4889FDF2-1858-D44E-F801-CAE5A052C285}"/>
          </ac:picMkLst>
        </pc:picChg>
      </pc:sldChg>
      <pc:sldChg chg="addSp delSp modSp add mod">
        <pc:chgData name="Montecino, Diego" userId="a795c42d-832a-4dce-b1d8-09bac981a9d2" providerId="ADAL" clId="{852A0EC4-A5EC-1F44-8299-CDF11F9602A3}" dt="2025-03-31T04:12:17.440" v="278" actId="478"/>
        <pc:sldMkLst>
          <pc:docMk/>
          <pc:sldMk cId="3317573260" sldId="295"/>
        </pc:sldMkLst>
        <pc:spChg chg="add mod">
          <ac:chgData name="Montecino, Diego" userId="a795c42d-832a-4dce-b1d8-09bac981a9d2" providerId="ADAL" clId="{852A0EC4-A5EC-1F44-8299-CDF11F9602A3}" dt="2025-03-31T04:02:24.796" v="268" actId="1076"/>
          <ac:spMkLst>
            <pc:docMk/>
            <pc:sldMk cId="3317573260" sldId="295"/>
            <ac:spMk id="7" creationId="{68EC8C9D-EEEE-F323-4607-5AD881D1A290}"/>
          </ac:spMkLst>
        </pc:spChg>
        <pc:picChg chg="add del mod">
          <ac:chgData name="Montecino, Diego" userId="a795c42d-832a-4dce-b1d8-09bac981a9d2" providerId="ADAL" clId="{852A0EC4-A5EC-1F44-8299-CDF11F9602A3}" dt="2025-03-31T04:01:48.886" v="263" actId="1076"/>
          <ac:picMkLst>
            <pc:docMk/>
            <pc:sldMk cId="3317573260" sldId="295"/>
            <ac:picMk id="4097" creationId="{DF52308D-B9B3-F61F-E90A-7B82B80AE017}"/>
          </ac:picMkLst>
        </pc:picChg>
      </pc:sldChg>
      <pc:sldChg chg="addSp delSp modSp add mod">
        <pc:chgData name="Montecino, Diego" userId="a795c42d-832a-4dce-b1d8-09bac981a9d2" providerId="ADAL" clId="{852A0EC4-A5EC-1F44-8299-CDF11F9602A3}" dt="2025-03-31T04:12:10.494" v="277" actId="478"/>
        <pc:sldMkLst>
          <pc:docMk/>
          <pc:sldMk cId="2758027734" sldId="296"/>
        </pc:sldMkLst>
        <pc:picChg chg="add mod">
          <ac:chgData name="Montecino, Diego" userId="a795c42d-832a-4dce-b1d8-09bac981a9d2" providerId="ADAL" clId="{852A0EC4-A5EC-1F44-8299-CDF11F9602A3}" dt="2025-03-31T04:05:37.754" v="276"/>
          <ac:picMkLst>
            <pc:docMk/>
            <pc:sldMk cId="2758027734" sldId="296"/>
            <ac:picMk id="5" creationId="{4B15B604-8397-256E-B2F4-C4ABB0C98D53}"/>
          </ac:picMkLst>
        </pc:picChg>
        <pc:picChg chg="add">
          <ac:chgData name="Montecino, Diego" userId="a795c42d-832a-4dce-b1d8-09bac981a9d2" providerId="ADAL" clId="{852A0EC4-A5EC-1F44-8299-CDF11F9602A3}" dt="2025-03-31T04:04:14.815" v="272"/>
          <ac:picMkLst>
            <pc:docMk/>
            <pc:sldMk cId="2758027734" sldId="296"/>
            <ac:picMk id="6145" creationId="{C958906F-0EC4-69B7-F6AA-4E3C9F4585E0}"/>
          </ac:picMkLst>
        </pc:picChg>
      </pc:sldChg>
      <pc:sldChg chg="addSp delSp modSp new mod">
        <pc:chgData name="Montecino, Diego" userId="a795c42d-832a-4dce-b1d8-09bac981a9d2" providerId="ADAL" clId="{852A0EC4-A5EC-1F44-8299-CDF11F9602A3}" dt="2025-04-02T23:49:01.667" v="282"/>
        <pc:sldMkLst>
          <pc:docMk/>
          <pc:sldMk cId="2707944839" sldId="297"/>
        </pc:sldMkLst>
        <pc:picChg chg="add mod">
          <ac:chgData name="Montecino, Diego" userId="a795c42d-832a-4dce-b1d8-09bac981a9d2" providerId="ADAL" clId="{852A0EC4-A5EC-1F44-8299-CDF11F9602A3}" dt="2025-04-02T23:49:01.667" v="282"/>
          <ac:picMkLst>
            <pc:docMk/>
            <pc:sldMk cId="2707944839" sldId="297"/>
            <ac:picMk id="4" creationId="{F0E19697-5734-82E6-37B8-BDC528F7AF2D}"/>
          </ac:picMkLst>
        </pc:picChg>
      </pc:sldChg>
      <pc:sldChg chg="addSp delSp modSp add mod">
        <pc:chgData name="Montecino, Diego" userId="a795c42d-832a-4dce-b1d8-09bac981a9d2" providerId="ADAL" clId="{852A0EC4-A5EC-1F44-8299-CDF11F9602A3}" dt="2025-04-03T02:03:08.632" v="301" actId="1076"/>
        <pc:sldMkLst>
          <pc:docMk/>
          <pc:sldMk cId="1671452318" sldId="298"/>
        </pc:sldMkLst>
        <pc:picChg chg="add mod">
          <ac:chgData name="Montecino, Diego" userId="a795c42d-832a-4dce-b1d8-09bac981a9d2" providerId="ADAL" clId="{852A0EC4-A5EC-1F44-8299-CDF11F9602A3}" dt="2025-04-03T02:03:04.278" v="299" actId="1076"/>
          <ac:picMkLst>
            <pc:docMk/>
            <pc:sldMk cId="1671452318" sldId="298"/>
            <ac:picMk id="2" creationId="{932379F7-6F3E-9101-8E2D-A221B213AA71}"/>
          </ac:picMkLst>
        </pc:picChg>
        <pc:picChg chg="add mod">
          <ac:chgData name="Montecino, Diego" userId="a795c42d-832a-4dce-b1d8-09bac981a9d2" providerId="ADAL" clId="{852A0EC4-A5EC-1F44-8299-CDF11F9602A3}" dt="2025-04-03T02:03:08.632" v="301" actId="1076"/>
          <ac:picMkLst>
            <pc:docMk/>
            <pc:sldMk cId="1671452318" sldId="298"/>
            <ac:picMk id="3" creationId="{1BF0C89C-9872-8289-C194-6A8304E71E3F}"/>
          </ac:picMkLst>
        </pc:picChg>
      </pc:sldChg>
      <pc:sldChg chg="addSp delSp modSp add mod">
        <pc:chgData name="Montecino, Diego" userId="a795c42d-832a-4dce-b1d8-09bac981a9d2" providerId="ADAL" clId="{852A0EC4-A5EC-1F44-8299-CDF11F9602A3}" dt="2025-04-03T02:24:16.767" v="319"/>
        <pc:sldMkLst>
          <pc:docMk/>
          <pc:sldMk cId="2952186106" sldId="299"/>
        </pc:sldMkLst>
        <pc:picChg chg="add mod">
          <ac:chgData name="Montecino, Diego" userId="a795c42d-832a-4dce-b1d8-09bac981a9d2" providerId="ADAL" clId="{852A0EC4-A5EC-1F44-8299-CDF11F9602A3}" dt="2025-04-03T02:24:16.767" v="319"/>
          <ac:picMkLst>
            <pc:docMk/>
            <pc:sldMk cId="2952186106" sldId="299"/>
            <ac:picMk id="4" creationId="{7ABE4CD6-F0BD-8EAE-29BF-F2052BD75ACB}"/>
          </ac:picMkLst>
        </pc:picChg>
      </pc:sldChg>
      <pc:sldChg chg="delSp add del mod">
        <pc:chgData name="Montecino, Diego" userId="a795c42d-832a-4dce-b1d8-09bac981a9d2" providerId="ADAL" clId="{852A0EC4-A5EC-1F44-8299-CDF11F9602A3}" dt="2025-04-03T02:05:28.734" v="305" actId="2696"/>
        <pc:sldMkLst>
          <pc:docMk/>
          <pc:sldMk cId="3824396635" sldId="299"/>
        </pc:sldMkLst>
      </pc:sldChg>
      <pc:sldChg chg="addSp delSp modSp add mod">
        <pc:chgData name="Montecino, Diego" userId="a795c42d-832a-4dce-b1d8-09bac981a9d2" providerId="ADAL" clId="{852A0EC4-A5EC-1F44-8299-CDF11F9602A3}" dt="2025-04-03T02:25:43.046" v="322"/>
        <pc:sldMkLst>
          <pc:docMk/>
          <pc:sldMk cId="3960080015" sldId="300"/>
        </pc:sldMkLst>
        <pc:picChg chg="add mod">
          <ac:chgData name="Montecino, Diego" userId="a795c42d-832a-4dce-b1d8-09bac981a9d2" providerId="ADAL" clId="{852A0EC4-A5EC-1F44-8299-CDF11F9602A3}" dt="2025-04-03T02:25:43.046" v="322"/>
          <ac:picMkLst>
            <pc:docMk/>
            <pc:sldMk cId="3960080015" sldId="300"/>
            <ac:picMk id="2" creationId="{28A1FA5C-0638-720D-90A3-FE24842993BD}"/>
          </ac:picMkLst>
        </pc:picChg>
      </pc:sldChg>
      <pc:sldChg chg="addSp delSp modSp add mod">
        <pc:chgData name="Montecino, Diego" userId="a795c42d-832a-4dce-b1d8-09bac981a9d2" providerId="ADAL" clId="{852A0EC4-A5EC-1F44-8299-CDF11F9602A3}" dt="2025-04-03T02:28:20.485" v="328"/>
        <pc:sldMkLst>
          <pc:docMk/>
          <pc:sldMk cId="347809314" sldId="301"/>
        </pc:sldMkLst>
        <pc:picChg chg="add mod">
          <ac:chgData name="Montecino, Diego" userId="a795c42d-832a-4dce-b1d8-09bac981a9d2" providerId="ADAL" clId="{852A0EC4-A5EC-1F44-8299-CDF11F9602A3}" dt="2025-04-03T02:26:36.793" v="325"/>
          <ac:picMkLst>
            <pc:docMk/>
            <pc:sldMk cId="347809314" sldId="301"/>
            <ac:picMk id="3" creationId="{84FE1E78-7A95-777B-6B9C-B882E7F54160}"/>
          </ac:picMkLst>
        </pc:picChg>
      </pc:sldChg>
      <pc:sldChg chg="addSp delSp modSp add mod">
        <pc:chgData name="Montecino, Diego" userId="a795c42d-832a-4dce-b1d8-09bac981a9d2" providerId="ADAL" clId="{852A0EC4-A5EC-1F44-8299-CDF11F9602A3}" dt="2025-04-03T02:28:24.883" v="331"/>
        <pc:sldMkLst>
          <pc:docMk/>
          <pc:sldMk cId="3735108967" sldId="302"/>
        </pc:sldMkLst>
        <pc:picChg chg="add mod">
          <ac:chgData name="Montecino, Diego" userId="a795c42d-832a-4dce-b1d8-09bac981a9d2" providerId="ADAL" clId="{852A0EC4-A5EC-1F44-8299-CDF11F9602A3}" dt="2025-04-03T02:28:24.883" v="331"/>
          <ac:picMkLst>
            <pc:docMk/>
            <pc:sldMk cId="3735108967" sldId="302"/>
            <ac:picMk id="2" creationId="{E16F55CF-BA9F-9836-33B9-2312B7B3E6DB}"/>
          </ac:picMkLst>
        </pc:picChg>
      </pc:sldChg>
      <pc:sldChg chg="addSp delSp modSp add mod">
        <pc:chgData name="Montecino, Diego" userId="a795c42d-832a-4dce-b1d8-09bac981a9d2" providerId="ADAL" clId="{852A0EC4-A5EC-1F44-8299-CDF11F9602A3}" dt="2025-04-03T02:33:27.030" v="334"/>
        <pc:sldMkLst>
          <pc:docMk/>
          <pc:sldMk cId="301526298" sldId="303"/>
        </pc:sldMkLst>
        <pc:picChg chg="add mod">
          <ac:chgData name="Montecino, Diego" userId="a795c42d-832a-4dce-b1d8-09bac981a9d2" providerId="ADAL" clId="{852A0EC4-A5EC-1F44-8299-CDF11F9602A3}" dt="2025-04-03T02:33:27.030" v="334"/>
          <ac:picMkLst>
            <pc:docMk/>
            <pc:sldMk cId="301526298" sldId="303"/>
            <ac:picMk id="3" creationId="{C6ABDD23-A425-5A75-DC61-9FA0700E1F16}"/>
          </ac:picMkLst>
        </pc:picChg>
      </pc:sldChg>
      <pc:sldChg chg="addSp delSp modSp add mod">
        <pc:chgData name="Montecino, Diego" userId="a795c42d-832a-4dce-b1d8-09bac981a9d2" providerId="ADAL" clId="{852A0EC4-A5EC-1F44-8299-CDF11F9602A3}" dt="2025-04-03T02:52:20.567" v="337"/>
        <pc:sldMkLst>
          <pc:docMk/>
          <pc:sldMk cId="3998500049" sldId="304"/>
        </pc:sldMkLst>
        <pc:picChg chg="add mod">
          <ac:chgData name="Montecino, Diego" userId="a795c42d-832a-4dce-b1d8-09bac981a9d2" providerId="ADAL" clId="{852A0EC4-A5EC-1F44-8299-CDF11F9602A3}" dt="2025-04-03T02:52:20.567" v="337"/>
          <ac:picMkLst>
            <pc:docMk/>
            <pc:sldMk cId="3998500049" sldId="304"/>
            <ac:picMk id="2" creationId="{11AAAE7F-9507-A9B9-FFBE-40AD24C52BB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1BDE-6CB0-E2E4-9674-C6D863D50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60A82-04D4-2DE6-F490-C9AC88845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A7559-375C-BA76-7AB9-1C08E16B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4BF0A-063A-F2F8-D97C-EF21838B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86A58-CFB7-58AE-596C-79AECD091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95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A12C-91E2-7B2F-2597-A187B9DD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8BFDD-717C-320B-2C30-6865DB6D7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80F72-AD94-1DE3-1B8E-B353CF5EC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D345A-65DA-A82C-07A0-B0A6B27BB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5D36C-2285-66DB-C691-E4B558FA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31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0170A5-9E3C-CBE2-3BE4-87772B85FC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0AAF1-4395-0E5F-25F0-431FEC9A7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273AD-27D3-6CCC-9DE7-C09E66CF7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D8FEF-21D2-F2F1-FF33-C4740AB81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404D9-51CE-B64D-5AC0-668DD089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7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50D1-A526-A095-869E-6A6B0242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CC10A-7867-AE7C-A7C2-F53C58893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15C0C-303A-8BDF-1DCF-8FF5F2BA2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5C7F3-64F7-9D76-06B4-627B257AD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AF2E4-E34F-9664-7F4D-E44DC323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23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FAEA-B2BE-9B1E-EC49-7798109A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50FDD-1D44-A222-EA07-24DB5C2AC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C067A-AECD-F3D5-2E07-977D381E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4E33B-A364-B41A-DF47-0BF06EF5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4C69E-18BA-9693-842E-F3C540F0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6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4155-3D32-50BE-F7C5-F56A9A7D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E7D30-1B2A-F171-BA36-41B67DCE8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975FA-1CEA-959D-99C4-B8CD7F629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1FFE8-6920-A692-C687-EA0ACB576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A7E93-0F94-35D5-FE98-CA54BC6A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94D18-688A-BFCF-A1D6-1D2982887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59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F6F5-AFAA-D838-7A06-BF0205CF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E7F8-837F-5A3F-93FA-9CF4CD25D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A1262-D665-564D-0AD0-70ADCC396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57B8F-F0C9-5FBB-C6F5-71A52ACA6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119984-75BA-9335-EF42-0BC2374AA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7E930A-6D0F-2C31-9818-4AAB798D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4/17/25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5D648-969B-FDF8-435B-3DF8D397B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FA7842-49DC-E3B7-0ED0-60301F32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9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56A5E-1EDD-2201-6C05-6A981E17D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EE7D7-48A6-2E96-F071-0F5241476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4/17/25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05804E-5DF3-BC1B-10CD-5CE6A349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7E409-AF96-B3F9-71CF-BF2A7EC9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2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125254-49F3-7843-ABCE-C12D6000B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4/17/25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D084A-6ECE-331A-DBBC-21991D94C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EBA87-B5B0-2C11-53FB-F600B641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6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5DEDB-5420-91B6-D2A3-0C5A8CAA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919C4-EBC0-4A7E-D5F9-929787451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B2D60-390D-BA76-8C35-0888D69A2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8A875-DF0B-AC67-FF42-188C1D8F5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721E9-0638-5029-94F6-98CCD2838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1F5FA-523E-1A8E-DF89-5169C9ECA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58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CCBB-A8AD-F92D-C653-1C277CD70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C0B8E-73C4-AD6C-D2DF-FF227E7A56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7736-0177-2F6F-C425-AD5D40A98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2FEB4-6058-9AB3-D67F-0AED5EDF7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F90DD-6177-B928-2A45-4A50BCEE8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404F5-2F6D-5A92-2D43-1ED505EA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39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87FAD-EF37-758E-B9F3-DF3B45FBA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5ED99-4DA8-22E9-6E2A-586CEED9B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931A1-4C25-1603-AF99-846EE213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1398B3-F5F9-FB40-B9B0-5E7752DEDC9D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BC41A-981E-BA4F-773A-14305B3CD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1A3FE-AA20-074D-6D1E-5A076F363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2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36EE5D-A054-C115-7065-7559E3F3F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98" r="698"/>
          <a:stretch/>
        </p:blipFill>
        <p:spPr>
          <a:xfrm>
            <a:off x="1590493" y="914400"/>
            <a:ext cx="9011014" cy="5110844"/>
          </a:xfrm>
          <a:ln w="952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930351-E102-EC6D-1C29-20108BC3A53A}"/>
              </a:ext>
            </a:extLst>
          </p:cNvPr>
          <p:cNvSpPr/>
          <p:nvPr/>
        </p:nvSpPr>
        <p:spPr>
          <a:xfrm>
            <a:off x="2148289" y="1510392"/>
            <a:ext cx="2701754" cy="4514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962B87-C8BE-82E7-F454-B06A453BAC45}"/>
              </a:ext>
            </a:extLst>
          </p:cNvPr>
          <p:cNvSpPr/>
          <p:nvPr/>
        </p:nvSpPr>
        <p:spPr>
          <a:xfrm>
            <a:off x="4996543" y="1469571"/>
            <a:ext cx="5458464" cy="4555673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00822-0768-DD25-C566-8F06ECF07F93}"/>
              </a:ext>
            </a:extLst>
          </p:cNvPr>
          <p:cNvSpPr txBox="1"/>
          <p:nvPr/>
        </p:nvSpPr>
        <p:spPr>
          <a:xfrm>
            <a:off x="2645229" y="3429000"/>
            <a:ext cx="200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Panel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AE84E-A6BA-B130-E87D-AC72421315BE}"/>
              </a:ext>
            </a:extLst>
          </p:cNvPr>
          <p:cNvSpPr txBox="1"/>
          <p:nvPr/>
        </p:nvSpPr>
        <p:spPr>
          <a:xfrm>
            <a:off x="7029451" y="4512129"/>
            <a:ext cx="200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Workspace Panel</a:t>
            </a:r>
          </a:p>
        </p:txBody>
      </p:sp>
    </p:spTree>
    <p:extLst>
      <p:ext uri="{BB962C8B-B14F-4D97-AF65-F5344CB8AC3E}">
        <p14:creationId xmlns:p14="http://schemas.microsoft.com/office/powerpoint/2010/main" val="2421293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8E861B-0869-D308-BFA5-F42DC5BD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72702" y="837281"/>
            <a:ext cx="7561346" cy="5612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868FA8-EB91-2930-51BD-B85D1E08F1EE}"/>
              </a:ext>
            </a:extLst>
          </p:cNvPr>
          <p:cNvSpPr/>
          <p:nvPr/>
        </p:nvSpPr>
        <p:spPr>
          <a:xfrm>
            <a:off x="2301469" y="837281"/>
            <a:ext cx="562917" cy="4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D2AA69-5D22-EE7F-6D5F-B3C9781DA4D8}"/>
              </a:ext>
            </a:extLst>
          </p:cNvPr>
          <p:cNvSpPr/>
          <p:nvPr/>
        </p:nvSpPr>
        <p:spPr>
          <a:xfrm>
            <a:off x="1484384" y="1452389"/>
            <a:ext cx="8155375" cy="133487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F60C0-341A-3526-19B2-F29163CC3730}"/>
              </a:ext>
            </a:extLst>
          </p:cNvPr>
          <p:cNvSpPr/>
          <p:nvPr/>
        </p:nvSpPr>
        <p:spPr>
          <a:xfrm>
            <a:off x="1667175" y="2871728"/>
            <a:ext cx="2750589" cy="735072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CCE087-DFC5-FB9F-90EA-233BC566B85B}"/>
              </a:ext>
            </a:extLst>
          </p:cNvPr>
          <p:cNvSpPr/>
          <p:nvPr/>
        </p:nvSpPr>
        <p:spPr>
          <a:xfrm>
            <a:off x="4463894" y="2847857"/>
            <a:ext cx="4975681" cy="33546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415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EAC6F-32F8-98CD-4F92-F40AEAF3B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D8DA44-83A7-6460-59D0-51A48A85A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217" y="840317"/>
            <a:ext cx="7772400" cy="46211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9316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CEE6B-339E-0D72-E6FE-53E7C984F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072E93-5C03-6FB5-C49D-C8EA3948A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1133005"/>
            <a:ext cx="7772400" cy="45919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8590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2672D-670F-7AC4-3924-E76607AE0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5C62DA-CCDB-DA5E-2004-B139F342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410" y="509341"/>
            <a:ext cx="7772400" cy="6243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7E4D36-DFFE-1D5B-E9AA-C15FFF016EAE}"/>
              </a:ext>
            </a:extLst>
          </p:cNvPr>
          <p:cNvSpPr/>
          <p:nvPr/>
        </p:nvSpPr>
        <p:spPr>
          <a:xfrm>
            <a:off x="2706190" y="547439"/>
            <a:ext cx="1566007" cy="4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01BDE-96A9-BCDC-F8DF-2123F6523E40}"/>
              </a:ext>
            </a:extLst>
          </p:cNvPr>
          <p:cNvSpPr/>
          <p:nvPr/>
        </p:nvSpPr>
        <p:spPr>
          <a:xfrm>
            <a:off x="1521923" y="1037229"/>
            <a:ext cx="7963888" cy="133487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6919C2-6E9A-DB89-3CEF-CB701F2A2588}"/>
              </a:ext>
            </a:extLst>
          </p:cNvPr>
          <p:cNvSpPr/>
          <p:nvPr/>
        </p:nvSpPr>
        <p:spPr>
          <a:xfrm>
            <a:off x="1521922" y="2410205"/>
            <a:ext cx="7963888" cy="418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08267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0" descr="A screenshot of a calendar&#10;&#10;AI-generated content may be incorrect.">
            <a:extLst>
              <a:ext uri="{FF2B5EF4-FFF2-40B4-BE49-F238E27FC236}">
                <a16:creationId xmlns:a16="http://schemas.microsoft.com/office/drawing/2014/main" id="{A132FCC1-97F8-EFE7-BD89-F8DB47676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206347"/>
            <a:ext cx="5486400" cy="3848100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C45168-3628-9451-4343-E394C439B8D2}"/>
              </a:ext>
            </a:extLst>
          </p:cNvPr>
          <p:cNvSpPr/>
          <p:nvPr/>
        </p:nvSpPr>
        <p:spPr>
          <a:xfrm>
            <a:off x="3762888" y="2179877"/>
            <a:ext cx="264795" cy="24638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0B2696-D92C-3811-E6AE-81F517009CBF}"/>
              </a:ext>
            </a:extLst>
          </p:cNvPr>
          <p:cNvSpPr/>
          <p:nvPr/>
        </p:nvSpPr>
        <p:spPr>
          <a:xfrm>
            <a:off x="6730625" y="2172976"/>
            <a:ext cx="255270" cy="24638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B4D290-0CA7-8CFD-A31E-252E217C7F0E}"/>
              </a:ext>
            </a:extLst>
          </p:cNvPr>
          <p:cNvSpPr/>
          <p:nvPr/>
        </p:nvSpPr>
        <p:spPr>
          <a:xfrm flipH="1">
            <a:off x="6391973" y="2201354"/>
            <a:ext cx="202980" cy="256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2B2117-F8B0-B335-CC29-3A98B9746FB9}"/>
              </a:ext>
            </a:extLst>
          </p:cNvPr>
          <p:cNvSpPr/>
          <p:nvPr/>
        </p:nvSpPr>
        <p:spPr>
          <a:xfrm flipH="1">
            <a:off x="5699699" y="2211829"/>
            <a:ext cx="100330" cy="246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EBC30-70C3-9BD8-37E4-0A6BC72EFF02}"/>
              </a:ext>
            </a:extLst>
          </p:cNvPr>
          <p:cNvSpPr/>
          <p:nvPr/>
        </p:nvSpPr>
        <p:spPr>
          <a:xfrm>
            <a:off x="6438026" y="1581111"/>
            <a:ext cx="2348865" cy="5010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77DF17-3E8B-2E25-F2D2-8D2243DB9C60}"/>
              </a:ext>
            </a:extLst>
          </p:cNvPr>
          <p:cNvSpPr/>
          <p:nvPr/>
        </p:nvSpPr>
        <p:spPr>
          <a:xfrm>
            <a:off x="4120362" y="2179877"/>
            <a:ext cx="264795" cy="24638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6D9055-CA7A-98FE-DAC1-D83C42C6BEFB}"/>
              </a:ext>
            </a:extLst>
          </p:cNvPr>
          <p:cNvSpPr/>
          <p:nvPr/>
        </p:nvSpPr>
        <p:spPr>
          <a:xfrm>
            <a:off x="3762888" y="2528047"/>
            <a:ext cx="3223007" cy="22591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0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4889FDF2-1858-D44E-F801-CAE5A052C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770822"/>
            <a:ext cx="5486400" cy="13163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1413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D8D90-05BD-018C-44DC-2FAF15F93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52308D-B9B3-F61F-E90A-7B82B80AE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761" y="2647950"/>
            <a:ext cx="5003800" cy="1562100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EC8C9D-EEEE-F323-4607-5AD881D1A290}"/>
              </a:ext>
            </a:extLst>
          </p:cNvPr>
          <p:cNvSpPr/>
          <p:nvPr/>
        </p:nvSpPr>
        <p:spPr>
          <a:xfrm flipH="1">
            <a:off x="6986884" y="2939484"/>
            <a:ext cx="202980" cy="256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73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C4D01-3F78-BCA7-9E5D-BE121FF18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236153709">
            <a:extLst>
              <a:ext uri="{FF2B5EF4-FFF2-40B4-BE49-F238E27FC236}">
                <a16:creationId xmlns:a16="http://schemas.microsoft.com/office/drawing/2014/main" id="{C958906F-0EC4-69B7-F6AA-4E3C9F458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5486400" cy="1765300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text&#10;&#10;AI-generated content may be incorrect.">
            <a:extLst>
              <a:ext uri="{FF2B5EF4-FFF2-40B4-BE49-F238E27FC236}">
                <a16:creationId xmlns:a16="http://schemas.microsoft.com/office/drawing/2014/main" id="{4B15B604-8397-256E-B2F4-C4ABB0C98D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034347"/>
            <a:ext cx="5486400" cy="7893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8027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CCE6F-021D-91A8-731E-4BBBAA68A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9F9CAB-46B2-4270-E22C-34BF29B03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6679" t="36279" r="41888" b="51333"/>
          <a:stretch/>
        </p:blipFill>
        <p:spPr>
          <a:xfrm>
            <a:off x="4586990" y="2053652"/>
            <a:ext cx="4077325" cy="1004341"/>
          </a:xfrm>
          <a:ln w="952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2FCE57-4680-2C95-4D64-FCC568B1D3BE}"/>
              </a:ext>
            </a:extLst>
          </p:cNvPr>
          <p:cNvSpPr/>
          <p:nvPr/>
        </p:nvSpPr>
        <p:spPr>
          <a:xfrm>
            <a:off x="5384269" y="2399703"/>
            <a:ext cx="137299" cy="267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57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19697-5734-82E6-37B8-BDC528F7A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6"/>
          <a:stretch>
            <a:fillRect/>
          </a:stretch>
        </p:blipFill>
        <p:spPr>
          <a:xfrm>
            <a:off x="4369752" y="2544127"/>
            <a:ext cx="3452495" cy="1769745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707944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A70184A-B2BB-551F-3F4D-4A33BC6FD736}"/>
              </a:ext>
            </a:extLst>
          </p:cNvPr>
          <p:cNvGrpSpPr/>
          <p:nvPr/>
        </p:nvGrpSpPr>
        <p:grpSpPr>
          <a:xfrm>
            <a:off x="2617940" y="1829757"/>
            <a:ext cx="6705600" cy="2146300"/>
            <a:chOff x="2617940" y="1829757"/>
            <a:chExt cx="6705600" cy="2146300"/>
          </a:xfrm>
        </p:grpSpPr>
        <p:pic>
          <p:nvPicPr>
            <p:cNvPr id="5" name="Picture 4" descr="A screenshot of a chat&#10;&#10;AI-generated content may be incorrect.">
              <a:extLst>
                <a:ext uri="{FF2B5EF4-FFF2-40B4-BE49-F238E27FC236}">
                  <a16:creationId xmlns:a16="http://schemas.microsoft.com/office/drawing/2014/main" id="{C4CAE7B5-54AA-C132-652C-F990C681A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7940" y="1829757"/>
              <a:ext cx="6705600" cy="21463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CBADAA-4494-7481-4651-FCAE5D000C89}"/>
                </a:ext>
              </a:extLst>
            </p:cNvPr>
            <p:cNvSpPr/>
            <p:nvPr/>
          </p:nvSpPr>
          <p:spPr>
            <a:xfrm>
              <a:off x="8592855" y="2091847"/>
              <a:ext cx="563671" cy="613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0574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495C3-989C-A42F-A13E-CCDC60C60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518777-D163-FBAD-C3A9-2BFB0A107E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5445" y="1492188"/>
            <a:ext cx="7434131" cy="345055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3BE82A-7A47-280B-2D05-B263C73A944A}"/>
              </a:ext>
            </a:extLst>
          </p:cNvPr>
          <p:cNvSpPr/>
          <p:nvPr/>
        </p:nvSpPr>
        <p:spPr>
          <a:xfrm>
            <a:off x="1700193" y="2224660"/>
            <a:ext cx="579869" cy="423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3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DDD373-AA59-059E-B9D2-7C4F596F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64" y="1133132"/>
            <a:ext cx="10964672" cy="459173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489207-1D35-787C-99B8-7AAD1223146B}"/>
              </a:ext>
            </a:extLst>
          </p:cNvPr>
          <p:cNvSpPr/>
          <p:nvPr/>
        </p:nvSpPr>
        <p:spPr>
          <a:xfrm>
            <a:off x="4450814" y="1133132"/>
            <a:ext cx="1145755" cy="420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78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D0619-334B-9CE0-BC2E-7DDFE250C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379F7-6F3E-9101-8E2D-A221B213A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62" y="770217"/>
            <a:ext cx="5019675" cy="2034540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F0C89C-9872-8289-C194-6A8304E71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62" y="3123825"/>
            <a:ext cx="5024755" cy="2086610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671452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0BE26-2E11-01AA-5C3C-40D30048C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052" y="823521"/>
            <a:ext cx="7772400" cy="37690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5497C8-A278-581F-B426-CF4D550042AB}"/>
              </a:ext>
            </a:extLst>
          </p:cNvPr>
          <p:cNvSpPr/>
          <p:nvPr/>
        </p:nvSpPr>
        <p:spPr>
          <a:xfrm>
            <a:off x="1885168" y="2342367"/>
            <a:ext cx="7914284" cy="15156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9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253BB7E-BAC3-DDCC-928B-85F88C634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925" y="712932"/>
            <a:ext cx="7772400" cy="30430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46912B-5B63-830A-E1FC-E933F3156666}"/>
              </a:ext>
            </a:extLst>
          </p:cNvPr>
          <p:cNvSpPr/>
          <p:nvPr/>
        </p:nvSpPr>
        <p:spPr>
          <a:xfrm>
            <a:off x="2697925" y="2079606"/>
            <a:ext cx="7443602" cy="1349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17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448143-F2E6-C686-2892-7B6C2D321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72" y="1254601"/>
            <a:ext cx="7772400" cy="33651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EADFFF-0FE0-B7EA-809B-54F06FEC82F6}"/>
              </a:ext>
            </a:extLst>
          </p:cNvPr>
          <p:cNvSpPr/>
          <p:nvPr/>
        </p:nvSpPr>
        <p:spPr>
          <a:xfrm>
            <a:off x="952252" y="3528396"/>
            <a:ext cx="6089815" cy="9949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07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84AA0C-43AB-B11D-8CE7-E164CF814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225846"/>
            <a:ext cx="7772400" cy="654671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B0611C-E04C-CF27-B0A8-254A137412D9}"/>
              </a:ext>
            </a:extLst>
          </p:cNvPr>
          <p:cNvSpPr/>
          <p:nvPr/>
        </p:nvSpPr>
        <p:spPr>
          <a:xfrm>
            <a:off x="2351314" y="3007606"/>
            <a:ext cx="2548760" cy="1766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F6A891-C830-A720-DE64-9D783B24594E}"/>
              </a:ext>
            </a:extLst>
          </p:cNvPr>
          <p:cNvSpPr/>
          <p:nvPr/>
        </p:nvSpPr>
        <p:spPr>
          <a:xfrm>
            <a:off x="4999513" y="3007605"/>
            <a:ext cx="4982688" cy="3624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08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A2D55-2D2D-5713-2BBB-32E3B0242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E4CD6-F0BD-8EAE-29BF-F2052BD75A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220277"/>
            <a:ext cx="5486400" cy="2417445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952186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17E52-6AF5-5463-62F1-2D81B8621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1FA5C-0638-720D-90A3-FE2484299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947545"/>
            <a:ext cx="5486400" cy="2962910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960080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0D59E-E62B-0C09-F832-9E9EBB91D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FE1E78-7A95-777B-6B9C-B882E7F54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272982"/>
            <a:ext cx="5486400" cy="2312035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4780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2A016DF-EDDC-F8B1-D75C-7526E8C9CE01}"/>
              </a:ext>
            </a:extLst>
          </p:cNvPr>
          <p:cNvGrpSpPr/>
          <p:nvPr/>
        </p:nvGrpSpPr>
        <p:grpSpPr>
          <a:xfrm>
            <a:off x="1658655" y="1845676"/>
            <a:ext cx="9161745" cy="2565400"/>
            <a:chOff x="1658655" y="1845676"/>
            <a:chExt cx="9161745" cy="25654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92BB8D9-132C-E1DD-7E1A-97C8E9D46C96}"/>
                </a:ext>
              </a:extLst>
            </p:cNvPr>
            <p:cNvGrpSpPr/>
            <p:nvPr/>
          </p:nvGrpSpPr>
          <p:grpSpPr>
            <a:xfrm>
              <a:off x="1658655" y="1845676"/>
              <a:ext cx="9161745" cy="2565400"/>
              <a:chOff x="1658655" y="1845676"/>
              <a:chExt cx="9161745" cy="2565400"/>
            </a:xfrm>
          </p:grpSpPr>
          <p:pic>
            <p:nvPicPr>
              <p:cNvPr id="5" name="Picture 4" descr="A screenshot of a chat&#10;&#10;AI-generated content may be incorrect.">
                <a:extLst>
                  <a:ext uri="{FF2B5EF4-FFF2-40B4-BE49-F238E27FC236}">
                    <a16:creationId xmlns:a16="http://schemas.microsoft.com/office/drawing/2014/main" id="{3F6B5E89-CDAA-48DE-4BCF-4BAE2AB84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0" y="1845676"/>
                <a:ext cx="4724400" cy="2565400"/>
              </a:xfrm>
              <a:prstGeom prst="rect">
                <a:avLst/>
              </a:prstGeom>
            </p:spPr>
          </p:pic>
          <p:pic>
            <p:nvPicPr>
              <p:cNvPr id="7" name="Picture 6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3AA4256D-051B-2B61-C6A9-0F0393E8C2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b="12931"/>
              <a:stretch/>
            </p:blipFill>
            <p:spPr>
              <a:xfrm>
                <a:off x="1658655" y="1845676"/>
                <a:ext cx="4114800" cy="2565400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F9FFF5-249D-97DE-4509-24FDEF03C32B}"/>
                </a:ext>
              </a:extLst>
            </p:cNvPr>
            <p:cNvSpPr/>
            <p:nvPr/>
          </p:nvSpPr>
          <p:spPr>
            <a:xfrm>
              <a:off x="6096001" y="1938969"/>
              <a:ext cx="1748010" cy="6389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9C1262-8F49-EB8B-EF3C-F859AF55F132}"/>
                </a:ext>
              </a:extLst>
            </p:cNvPr>
            <p:cNvSpPr/>
            <p:nvPr/>
          </p:nvSpPr>
          <p:spPr>
            <a:xfrm>
              <a:off x="6347553" y="3770262"/>
              <a:ext cx="1748010" cy="5097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88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9E257-101C-54BE-53D9-0F8329555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6F55CF-BA9F-9836-33B9-2312B7B3E6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272982"/>
            <a:ext cx="5486400" cy="2312035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735108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6136D-ACA8-49D7-2118-D5AAC7FAD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BDD23-A425-5A75-DC61-9FA0700E1F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914400"/>
            <a:ext cx="5943600" cy="5029200"/>
          </a:xfrm>
          <a:prstGeom prst="rect">
            <a:avLst/>
          </a:prstGeom>
          <a:ln w="9525">
            <a:solidFill>
              <a:schemeClr val="tx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01526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0A10C-7FD9-1C50-8092-65134FBE7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AAAE7F-9507-A9B9-FFBE-40AD24C52B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1048702"/>
            <a:ext cx="5353050" cy="4760595"/>
          </a:xfrm>
          <a:prstGeom prst="rect">
            <a:avLst/>
          </a:prstGeom>
          <a:ln w="9525">
            <a:solidFill>
              <a:schemeClr val="tx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998500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629FC-39EA-0CF9-90A2-3230595F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924420-C5AB-F12F-601F-C78700141E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957262"/>
            <a:ext cx="5943600" cy="4943475"/>
          </a:xfrm>
          <a:prstGeom prst="rect">
            <a:avLst/>
          </a:prstGeom>
          <a:ln w="9525">
            <a:solidFill>
              <a:schemeClr val="tx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936323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B47A0-3BF9-AD22-CFC4-115BD4503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15B709-7D2D-BB7C-E967-72F143F8BB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209675"/>
            <a:ext cx="5943600" cy="4438650"/>
          </a:xfrm>
          <a:prstGeom prst="rect">
            <a:avLst/>
          </a:prstGeom>
          <a:ln w="9525">
            <a:solidFill>
              <a:schemeClr val="tx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132110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BD68-9658-E057-749C-52F14F260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91F1D8-D2A7-73A7-38FD-6A603597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187450"/>
            <a:ext cx="7772400" cy="34210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A8BCD1-8C7D-4BB1-6CAB-E94A675565C2}"/>
              </a:ext>
            </a:extLst>
          </p:cNvPr>
          <p:cNvSpPr/>
          <p:nvPr/>
        </p:nvSpPr>
        <p:spPr>
          <a:xfrm>
            <a:off x="2099733" y="1320800"/>
            <a:ext cx="880534" cy="4233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74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5996A-590B-AAB6-C1E6-EAFD7BA09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6644E2-4B60-EEC5-B382-CD0E89071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187450"/>
            <a:ext cx="7772400" cy="34210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20766B-DA0B-4B80-AB4B-4A821A637775}"/>
              </a:ext>
            </a:extLst>
          </p:cNvPr>
          <p:cNvSpPr/>
          <p:nvPr/>
        </p:nvSpPr>
        <p:spPr>
          <a:xfrm>
            <a:off x="3606800" y="3810001"/>
            <a:ext cx="406400" cy="406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02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6377F-1079-8D5F-4A4C-D9B9746B4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FC046E-11A3-5AE9-438F-6F579AE4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80" y="966644"/>
            <a:ext cx="11175486" cy="445202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7A58D4-9AC5-FC06-937B-048FBA93C951}"/>
              </a:ext>
            </a:extLst>
          </p:cNvPr>
          <p:cNvSpPr/>
          <p:nvPr/>
        </p:nvSpPr>
        <p:spPr>
          <a:xfrm>
            <a:off x="11034315" y="966644"/>
            <a:ext cx="1039151" cy="4726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81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80EEA-28EA-5905-56AB-EA9085C47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ADE34D-8D64-02EA-EEB7-E1806668B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2057400"/>
            <a:ext cx="5080000" cy="27432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1634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32AED-5C87-99E3-A60C-5168E0DA4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983219-026D-BD84-DA8D-45BFEC919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482600"/>
            <a:ext cx="4038600" cy="58928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602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F72CEA-24BE-B40D-44F6-DEE2AF362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11" y="811495"/>
            <a:ext cx="7772400" cy="48119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D85F36-657A-EF4B-3B08-CEEFBCB7F5D1}"/>
              </a:ext>
            </a:extLst>
          </p:cNvPr>
          <p:cNvSpPr/>
          <p:nvPr/>
        </p:nvSpPr>
        <p:spPr>
          <a:xfrm>
            <a:off x="1416312" y="811496"/>
            <a:ext cx="1878034" cy="423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54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5A710-4567-8AAD-E4E7-1B9A8D761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E921EF-FB6D-9148-6BBD-BADF1E154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50" y="488950"/>
            <a:ext cx="4025900" cy="58801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5152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AB348-66E6-EF33-B988-1CAB4631A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AC3A2F-F659-0161-03C6-C333F6C69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2057400"/>
            <a:ext cx="4140200" cy="27432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6785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82FC9-56D6-139B-580F-10BC0181F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7FD572-35CE-8D5D-3752-ED22FC985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50" y="488950"/>
            <a:ext cx="4025900" cy="58801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9970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EF691-FAB7-DE93-A775-F6ABB4552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AC6455-E8DB-7C7B-323C-BA14B97A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5445" y="811495"/>
            <a:ext cx="7434131" cy="48119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68BE8E-AAAC-0E6E-B69F-5E49DEB782E9}"/>
              </a:ext>
            </a:extLst>
          </p:cNvPr>
          <p:cNvSpPr/>
          <p:nvPr/>
        </p:nvSpPr>
        <p:spPr>
          <a:xfrm>
            <a:off x="1569564" y="811495"/>
            <a:ext cx="1878034" cy="423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46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B5017-01EE-8DFA-A621-7EB4037BE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18BEBF-0B83-8E63-B9C8-080F48044A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16" t="24421" r="845" b="7331"/>
          <a:stretch/>
        </p:blipFill>
        <p:spPr>
          <a:xfrm>
            <a:off x="1079653" y="1002535"/>
            <a:ext cx="10404290" cy="486945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A933A9-A1D2-91CD-871F-C6E40E982B1E}"/>
              </a:ext>
            </a:extLst>
          </p:cNvPr>
          <p:cNvSpPr/>
          <p:nvPr/>
        </p:nvSpPr>
        <p:spPr>
          <a:xfrm>
            <a:off x="9605909" y="5339427"/>
            <a:ext cx="1878034" cy="423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9EC6E6-5D8C-60B5-0FB7-D745C8C4570A}"/>
              </a:ext>
            </a:extLst>
          </p:cNvPr>
          <p:cNvSpPr/>
          <p:nvPr/>
        </p:nvSpPr>
        <p:spPr>
          <a:xfrm>
            <a:off x="3875301" y="3585908"/>
            <a:ext cx="2338211" cy="655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5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CDB32-AC21-880A-ED2C-BF790BFAA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B0EE2B-7C61-D8A6-DFA3-C9024BF97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5445" y="825616"/>
            <a:ext cx="7434131" cy="478370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E761C4-C373-B8F0-39AE-5CB2790670A7}"/>
              </a:ext>
            </a:extLst>
          </p:cNvPr>
          <p:cNvSpPr/>
          <p:nvPr/>
        </p:nvSpPr>
        <p:spPr>
          <a:xfrm>
            <a:off x="8080559" y="873461"/>
            <a:ext cx="939017" cy="423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82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CD631-072A-3141-C421-7456C61FC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C0EE66-B9F9-3061-4263-C0BAAD8E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294" y="795509"/>
            <a:ext cx="7772400" cy="48142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591DFA-44EE-8C52-405E-1B5F62AF10AF}"/>
              </a:ext>
            </a:extLst>
          </p:cNvPr>
          <p:cNvSpPr/>
          <p:nvPr/>
        </p:nvSpPr>
        <p:spPr>
          <a:xfrm>
            <a:off x="8111067" y="795509"/>
            <a:ext cx="985627" cy="559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8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B4F1-BE79-CE5D-451B-6A0BC1298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6B67D-F49E-3217-B394-66644F56C0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24294" y="988461"/>
            <a:ext cx="7772400" cy="44283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7C47E4-16A1-4AD5-8649-63F3B599A32C}"/>
              </a:ext>
            </a:extLst>
          </p:cNvPr>
          <p:cNvSpPr/>
          <p:nvPr/>
        </p:nvSpPr>
        <p:spPr>
          <a:xfrm>
            <a:off x="1324294" y="1054310"/>
            <a:ext cx="776690" cy="423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33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14552</TotalTime>
  <Words>4</Words>
  <Application>Microsoft Macintosh PowerPoint</Application>
  <PresentationFormat>Widescreen</PresentationFormat>
  <Paragraphs>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Montecino, Diego</dc:creator>
  <cp:lastModifiedBy>Montecino, Diego</cp:lastModifiedBy>
  <cp:revision>1</cp:revision>
  <dcterms:created xsi:type="dcterms:W3CDTF">2025-03-08T00:21:35Z</dcterms:created>
  <dcterms:modified xsi:type="dcterms:W3CDTF">2025-04-20T00:01:49Z</dcterms:modified>
</cp:coreProperties>
</file>